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439" r:id="rId2"/>
    <p:sldId id="448" r:id="rId3"/>
    <p:sldId id="450" r:id="rId4"/>
    <p:sldId id="442" r:id="rId5"/>
    <p:sldId id="440" r:id="rId6"/>
    <p:sldId id="42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8B5C"/>
    <a:srgbClr val="C0AB96"/>
    <a:srgbClr val="D4A182"/>
    <a:srgbClr val="ABE9FF"/>
    <a:srgbClr val="E84144"/>
    <a:srgbClr val="1B1536"/>
    <a:srgbClr val="E86D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65"/>
    <p:restoredTop sz="94674"/>
  </p:normalViewPr>
  <p:slideViewPr>
    <p:cSldViewPr snapToGrid="0" snapToObjects="1">
      <p:cViewPr>
        <p:scale>
          <a:sx n="125" d="100"/>
          <a:sy n="125" d="100"/>
        </p:scale>
        <p:origin x="-168" y="-6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64"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oleObject" Target="file:///\\mkrare1004\MKRData\Analysis\CO2\Fuel%20switching\Substitution%20prices%202010-2020.xlsm"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mkrare1004\MKRData\Analysis\CO2\Power%20and%20heat%20sector\Industrial%20Emissions%20Directiv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5.xml.rels><?xml version="1.0" encoding="UTF-8" standalone="yes"?>
<Relationships xmlns="http://schemas.openxmlformats.org/package/2006/relationships"><Relationship Id="rId1" Type="http://schemas.openxmlformats.org/officeDocument/2006/relationships/oleObject" Target="file:///\\mkrare1004\MKRData\Analysis\LTP\Nordic\Reports\Operation\CO2%20for%20LTP%20Nordic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rtl="0">
              <a:defRPr lang="nb-NO" sz="1400" b="1" i="0" u="none" strike="noStrike" kern="1200" baseline="0" dirty="0">
                <a:solidFill>
                  <a:prstClr val="black"/>
                </a:solidFill>
                <a:latin typeface="+mn-lt"/>
                <a:ea typeface="+mn-ea"/>
                <a:cs typeface="+mn-cs"/>
              </a:defRPr>
            </a:pPr>
            <a:r>
              <a:rPr lang="nb-NO" sz="1400" b="1" i="0" u="none" strike="noStrike" kern="1200" baseline="0" dirty="0" err="1" smtClean="0">
                <a:solidFill>
                  <a:prstClr val="black"/>
                </a:solidFill>
                <a:latin typeface="+mn-lt"/>
                <a:ea typeface="+mn-ea"/>
                <a:cs typeface="+mn-cs"/>
              </a:rPr>
              <a:t>Bullish</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factor</a:t>
            </a:r>
            <a:r>
              <a:rPr lang="nb-NO" sz="1400" b="1" i="0" u="none" strike="noStrike" kern="1200" baseline="0" dirty="0" smtClean="0">
                <a:solidFill>
                  <a:prstClr val="black"/>
                </a:solidFill>
                <a:latin typeface="+mn-lt"/>
                <a:ea typeface="+mn-ea"/>
                <a:cs typeface="+mn-cs"/>
              </a:rPr>
              <a:t> 1: </a:t>
            </a:r>
            <a:r>
              <a:rPr lang="nb-NO" sz="1400" b="1" i="0" u="none" strike="noStrike" kern="1200" baseline="0" dirty="0" err="1" smtClean="0">
                <a:solidFill>
                  <a:prstClr val="black"/>
                </a:solidFill>
                <a:latin typeface="+mn-lt"/>
                <a:ea typeface="+mn-ea"/>
                <a:cs typeface="+mn-cs"/>
              </a:rPr>
              <a:t>Forecast</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of</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long</a:t>
            </a:r>
            <a:r>
              <a:rPr lang="nb-NO" sz="1400" b="1" i="0" u="none" strike="noStrike" kern="1200" baseline="0" dirty="0" smtClean="0">
                <a:solidFill>
                  <a:prstClr val="black"/>
                </a:solidFill>
                <a:latin typeface="+mn-lt"/>
                <a:ea typeface="+mn-ea"/>
                <a:cs typeface="+mn-cs"/>
              </a:rPr>
              <a:t> term </a:t>
            </a:r>
            <a:r>
              <a:rPr lang="nb-NO" sz="1400" b="1" i="0" u="none" strike="noStrike" kern="1200" baseline="0" dirty="0" err="1" smtClean="0">
                <a:solidFill>
                  <a:prstClr val="black"/>
                </a:solidFill>
                <a:latin typeface="+mn-lt"/>
                <a:ea typeface="+mn-ea"/>
                <a:cs typeface="+mn-cs"/>
              </a:rPr>
              <a:t>carbon</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credit</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balance</a:t>
            </a:r>
            <a:r>
              <a:rPr lang="nb-NO" sz="1400" b="1" i="0" u="none" strike="noStrike" kern="1200" baseline="0" dirty="0" smtClean="0">
                <a:solidFill>
                  <a:prstClr val="black"/>
                </a:solidFill>
                <a:latin typeface="+mn-lt"/>
                <a:ea typeface="+mn-ea"/>
                <a:cs typeface="+mn-cs"/>
              </a:rPr>
              <a:t> for EU ETS (</a:t>
            </a:r>
            <a:r>
              <a:rPr lang="nb-NO" sz="1400" b="1" i="0" u="none" strike="noStrike" kern="1200" baseline="0" dirty="0" err="1" smtClean="0">
                <a:solidFill>
                  <a:prstClr val="black"/>
                </a:solidFill>
                <a:latin typeface="+mn-lt"/>
                <a:ea typeface="+mn-ea"/>
                <a:cs typeface="+mn-cs"/>
              </a:rPr>
              <a:t>based</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on</a:t>
            </a:r>
            <a:r>
              <a:rPr lang="nb-NO" sz="1400" b="1" i="0" u="none" strike="noStrike" kern="1200" baseline="0" dirty="0" smtClean="0">
                <a:solidFill>
                  <a:prstClr val="black"/>
                </a:solidFill>
                <a:latin typeface="+mn-lt"/>
                <a:ea typeface="+mn-ea"/>
                <a:cs typeface="+mn-cs"/>
              </a:rPr>
              <a:t> late </a:t>
            </a:r>
            <a:r>
              <a:rPr lang="nb-NO" sz="1400" b="1" i="0" u="none" strike="noStrike" kern="1200" baseline="0" dirty="0" err="1" smtClean="0">
                <a:solidFill>
                  <a:prstClr val="black"/>
                </a:solidFill>
                <a:latin typeface="+mn-lt"/>
                <a:ea typeface="+mn-ea"/>
                <a:cs typeface="+mn-cs"/>
              </a:rPr>
              <a:t>February</a:t>
            </a:r>
            <a:r>
              <a:rPr lang="nb-NO" sz="1400" b="1" i="0" u="none" strike="noStrike" kern="1200" baseline="0" dirty="0" smtClean="0">
                <a:solidFill>
                  <a:prstClr val="black"/>
                </a:solidFill>
                <a:latin typeface="+mn-lt"/>
                <a:ea typeface="+mn-ea"/>
                <a:cs typeface="+mn-cs"/>
              </a:rPr>
              <a:t> EUA </a:t>
            </a:r>
            <a:r>
              <a:rPr lang="nb-NO" sz="1400" b="1" i="0" u="none" strike="noStrike" kern="1200" baseline="0" dirty="0" err="1" smtClean="0">
                <a:solidFill>
                  <a:prstClr val="black"/>
                </a:solidFill>
                <a:latin typeface="+mn-lt"/>
                <a:ea typeface="+mn-ea"/>
                <a:cs typeface="+mn-cs"/>
              </a:rPr>
              <a:t>prices</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of</a:t>
            </a:r>
            <a:r>
              <a:rPr lang="nb-NO" sz="1400" b="1" i="0" u="none" strike="noStrike" kern="1200" baseline="0" dirty="0" smtClean="0">
                <a:solidFill>
                  <a:prstClr val="black"/>
                </a:solidFill>
                <a:latin typeface="+mn-lt"/>
                <a:ea typeface="+mn-ea"/>
                <a:cs typeface="+mn-cs"/>
              </a:rPr>
              <a:t> </a:t>
            </a:r>
            <a:r>
              <a:rPr lang="nb-NO" sz="1400" b="1" i="0" u="none" strike="noStrike" kern="1200" baseline="0" dirty="0" err="1" smtClean="0">
                <a:solidFill>
                  <a:prstClr val="black"/>
                </a:solidFill>
                <a:latin typeface="+mn-lt"/>
                <a:ea typeface="+mn-ea"/>
                <a:cs typeface="+mn-cs"/>
              </a:rPr>
              <a:t>approx</a:t>
            </a:r>
            <a:r>
              <a:rPr lang="nb-NO" sz="1400" b="1" i="0" u="none" strike="noStrike" kern="1200" baseline="0" dirty="0" smtClean="0">
                <a:solidFill>
                  <a:prstClr val="black"/>
                </a:solidFill>
                <a:latin typeface="+mn-lt"/>
                <a:ea typeface="+mn-ea"/>
                <a:cs typeface="+mn-cs"/>
              </a:rPr>
              <a:t> 19 €/t and 40% GHG target)</a:t>
            </a:r>
            <a:endParaRPr lang="nb-NO" sz="1400" b="1" i="0" u="none" strike="noStrike" kern="1200" baseline="0" dirty="0">
              <a:solidFill>
                <a:prstClr val="black"/>
              </a:solidFill>
              <a:latin typeface="+mn-lt"/>
              <a:ea typeface="+mn-ea"/>
              <a:cs typeface="+mn-cs"/>
            </a:endParaRPr>
          </a:p>
        </c:rich>
      </c:tx>
      <c:layout>
        <c:manualLayout>
          <c:xMode val="edge"/>
          <c:yMode val="edge"/>
          <c:x val="0.13748046203158923"/>
          <c:y val="0"/>
        </c:manualLayout>
      </c:layout>
      <c:overlay val="1"/>
    </c:title>
    <c:autoTitleDeleted val="0"/>
    <c:plotArea>
      <c:layout>
        <c:manualLayout>
          <c:layoutTarget val="inner"/>
          <c:xMode val="edge"/>
          <c:yMode val="edge"/>
          <c:x val="6.446938525986258E-2"/>
          <c:y val="0.17695821649636684"/>
          <c:w val="0.93437990251218594"/>
          <c:h val="0.54869669069144134"/>
        </c:manualLayout>
      </c:layout>
      <c:lineChart>
        <c:grouping val="standard"/>
        <c:varyColors val="0"/>
        <c:ser>
          <c:idx val="0"/>
          <c:order val="0"/>
          <c:tx>
            <c:strRef>
              <c:f>'Full scope balance'!$AO$124</c:f>
              <c:strCache>
                <c:ptCount val="1"/>
                <c:pt idx="0">
                  <c:v>Wattsight's assessment of carbon balance development when applying emission forecasts by European Environment Agency</c:v>
                </c:pt>
              </c:strCache>
            </c:strRef>
          </c:tx>
          <c:spPr>
            <a:ln>
              <a:solidFill>
                <a:schemeClr val="accent2"/>
              </a:solidFill>
            </a:ln>
          </c:spPr>
          <c:marker>
            <c:symbol val="none"/>
          </c:marker>
          <c:cat>
            <c:numRef>
              <c:f>'Full scope balance'!$AN$125:$AN$143</c:f>
              <c:numCache>
                <c:formatCode>General</c:formatCode>
                <c:ptCount val="19"/>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pt idx="13">
                  <c:v>2025</c:v>
                </c:pt>
                <c:pt idx="14">
                  <c:v>2026</c:v>
                </c:pt>
                <c:pt idx="15">
                  <c:v>2027</c:v>
                </c:pt>
                <c:pt idx="16">
                  <c:v>2028</c:v>
                </c:pt>
                <c:pt idx="17">
                  <c:v>2029</c:v>
                </c:pt>
                <c:pt idx="18">
                  <c:v>2030</c:v>
                </c:pt>
              </c:numCache>
            </c:numRef>
          </c:cat>
          <c:val>
            <c:numRef>
              <c:f>'Full scope balance'!$AO$125:$AO$143</c:f>
              <c:numCache>
                <c:formatCode>0</c:formatCode>
                <c:ptCount val="19"/>
                <c:pt idx="0">
                  <c:v>2043.8440000000001</c:v>
                </c:pt>
                <c:pt idx="1">
                  <c:v>2175.4310000000005</c:v>
                </c:pt>
                <c:pt idx="2">
                  <c:v>2171.6700000000005</c:v>
                </c:pt>
                <c:pt idx="3">
                  <c:v>1880.6450000000007</c:v>
                </c:pt>
                <c:pt idx="4">
                  <c:v>1693</c:v>
                </c:pt>
                <c:pt idx="5">
                  <c:v>1724.8386202632148</c:v>
                </c:pt>
                <c:pt idx="6">
                  <c:v>1726.9728150561573</c:v>
                </c:pt>
                <c:pt idx="7">
                  <c:v>1306.7187993016992</c:v>
                </c:pt>
                <c:pt idx="8">
                  <c:v>917.69917090098977</c:v>
                </c:pt>
                <c:pt idx="9">
                  <c:v>704.61422859437801</c:v>
                </c:pt>
                <c:pt idx="10">
                  <c:v>553.85282236087414</c:v>
                </c:pt>
                <c:pt idx="11">
                  <c:v>580.13010096642529</c:v>
                </c:pt>
                <c:pt idx="12">
                  <c:v>577.78168358556604</c:v>
                </c:pt>
                <c:pt idx="13">
                  <c:v>537.73233205109182</c:v>
                </c:pt>
                <c:pt idx="14">
                  <c:v>467.38559383930465</c:v>
                </c:pt>
                <c:pt idx="15">
                  <c:v>366.52848748703036</c:v>
                </c:pt>
                <c:pt idx="16">
                  <c:v>228.27510454136245</c:v>
                </c:pt>
                <c:pt idx="17">
                  <c:v>155.79895268418795</c:v>
                </c:pt>
                <c:pt idx="18">
                  <c:v>48.534945870504998</c:v>
                </c:pt>
              </c:numCache>
            </c:numRef>
          </c:val>
          <c:smooth val="0"/>
          <c:extLst xmlns:c16r2="http://schemas.microsoft.com/office/drawing/2015/06/chart">
            <c:ext xmlns:c16="http://schemas.microsoft.com/office/drawing/2014/chart" uri="{C3380CC4-5D6E-409C-BE32-E72D297353CC}">
              <c16:uniqueId val="{00000000-7B23-E542-9C23-0C7DF6BC1021}"/>
            </c:ext>
          </c:extLst>
        </c:ser>
        <c:ser>
          <c:idx val="1"/>
          <c:order val="1"/>
          <c:tx>
            <c:strRef>
              <c:f>'Full scope balance'!$AP$124</c:f>
              <c:strCache>
                <c:ptCount val="1"/>
                <c:pt idx="0">
                  <c:v>Wattsight's prognosis of carbon balance development</c:v>
                </c:pt>
              </c:strCache>
            </c:strRef>
          </c:tx>
          <c:spPr>
            <a:ln w="34925">
              <a:solidFill>
                <a:schemeClr val="tx2"/>
              </a:solidFill>
            </a:ln>
          </c:spPr>
          <c:marker>
            <c:symbol val="none"/>
          </c:marker>
          <c:cat>
            <c:numRef>
              <c:f>'Full scope balance'!$AN$125:$AN$143</c:f>
              <c:numCache>
                <c:formatCode>General</c:formatCode>
                <c:ptCount val="19"/>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pt idx="13">
                  <c:v>2025</c:v>
                </c:pt>
                <c:pt idx="14">
                  <c:v>2026</c:v>
                </c:pt>
                <c:pt idx="15">
                  <c:v>2027</c:v>
                </c:pt>
                <c:pt idx="16">
                  <c:v>2028</c:v>
                </c:pt>
                <c:pt idx="17">
                  <c:v>2029</c:v>
                </c:pt>
                <c:pt idx="18">
                  <c:v>2030</c:v>
                </c:pt>
              </c:numCache>
            </c:numRef>
          </c:cat>
          <c:val>
            <c:numRef>
              <c:f>'Full scope balance'!$AP$125:$AP$143</c:f>
              <c:numCache>
                <c:formatCode>0</c:formatCode>
                <c:ptCount val="19"/>
                <c:pt idx="0">
                  <c:v>2043.8440000000001</c:v>
                </c:pt>
                <c:pt idx="1">
                  <c:v>2175.4310000000005</c:v>
                </c:pt>
                <c:pt idx="2">
                  <c:v>2171.6700000000005</c:v>
                </c:pt>
                <c:pt idx="3">
                  <c:v>1880.6450000000007</c:v>
                </c:pt>
                <c:pt idx="4">
                  <c:v>1693</c:v>
                </c:pt>
                <c:pt idx="5">
                  <c:v>1703.3300000000002</c:v>
                </c:pt>
                <c:pt idx="6">
                  <c:v>1676.4600000000003</c:v>
                </c:pt>
                <c:pt idx="7">
                  <c:v>1187.2908000000002</c:v>
                </c:pt>
                <c:pt idx="8">
                  <c:v>691.57040000000029</c:v>
                </c:pt>
                <c:pt idx="9">
                  <c:v>432.49277760868023</c:v>
                </c:pt>
                <c:pt idx="10">
                  <c:v>428.06382102705635</c:v>
                </c:pt>
                <c:pt idx="11">
                  <c:v>360.5259021938478</c:v>
                </c:pt>
                <c:pt idx="12">
                  <c:v>277.25059599043749</c:v>
                </c:pt>
                <c:pt idx="13">
                  <c:v>282.81731370690437</c:v>
                </c:pt>
                <c:pt idx="14">
                  <c:v>264.79232569651282</c:v>
                </c:pt>
                <c:pt idx="15">
                  <c:v>232.21527660201247</c:v>
                </c:pt>
                <c:pt idx="16">
                  <c:v>178.72472679007097</c:v>
                </c:pt>
                <c:pt idx="17">
                  <c:v>102.26589040727532</c:v>
                </c:pt>
                <c:pt idx="18">
                  <c:v>0.97538056104059478</c:v>
                </c:pt>
              </c:numCache>
            </c:numRef>
          </c:val>
          <c:smooth val="0"/>
          <c:extLst xmlns:c16r2="http://schemas.microsoft.com/office/drawing/2015/06/chart">
            <c:ext xmlns:c16="http://schemas.microsoft.com/office/drawing/2014/chart" uri="{C3380CC4-5D6E-409C-BE32-E72D297353CC}">
              <c16:uniqueId val="{00000001-7B23-E542-9C23-0C7DF6BC1021}"/>
            </c:ext>
          </c:extLst>
        </c:ser>
        <c:dLbls>
          <c:showLegendKey val="0"/>
          <c:showVal val="0"/>
          <c:showCatName val="0"/>
          <c:showSerName val="0"/>
          <c:showPercent val="0"/>
          <c:showBubbleSize val="0"/>
        </c:dLbls>
        <c:marker val="1"/>
        <c:smooth val="0"/>
        <c:axId val="123042048"/>
        <c:axId val="123049856"/>
      </c:lineChart>
      <c:catAx>
        <c:axId val="123042048"/>
        <c:scaling>
          <c:orientation val="minMax"/>
        </c:scaling>
        <c:delete val="0"/>
        <c:axPos val="b"/>
        <c:title>
          <c:tx>
            <c:rich>
              <a:bodyPr/>
              <a:lstStyle/>
              <a:p>
                <a:pPr>
                  <a:defRPr/>
                </a:pPr>
                <a:r>
                  <a:rPr lang="nb-NO"/>
                  <a:t>[Mt CO2]</a:t>
                </a:r>
              </a:p>
            </c:rich>
          </c:tx>
          <c:layout>
            <c:manualLayout>
              <c:xMode val="edge"/>
              <c:yMode val="edge"/>
              <c:x val="2.6366517463325377E-4"/>
              <c:y val="7.9797897368672349E-2"/>
            </c:manualLayout>
          </c:layout>
          <c:overlay val="0"/>
        </c:title>
        <c:numFmt formatCode="General" sourceLinked="1"/>
        <c:majorTickMark val="out"/>
        <c:minorTickMark val="none"/>
        <c:tickLblPos val="low"/>
        <c:crossAx val="123049856"/>
        <c:crosses val="autoZero"/>
        <c:auto val="1"/>
        <c:lblAlgn val="ctr"/>
        <c:lblOffset val="100"/>
        <c:tickLblSkip val="2"/>
        <c:noMultiLvlLbl val="0"/>
      </c:catAx>
      <c:valAx>
        <c:axId val="123049856"/>
        <c:scaling>
          <c:orientation val="minMax"/>
        </c:scaling>
        <c:delete val="0"/>
        <c:axPos val="l"/>
        <c:majorGridlines>
          <c:spPr>
            <a:ln>
              <a:prstDash val="dash"/>
            </a:ln>
          </c:spPr>
        </c:majorGridlines>
        <c:numFmt formatCode="0" sourceLinked="1"/>
        <c:majorTickMark val="out"/>
        <c:minorTickMark val="none"/>
        <c:tickLblPos val="nextTo"/>
        <c:crossAx val="123042048"/>
        <c:crosses val="autoZero"/>
        <c:crossBetween val="between"/>
      </c:valAx>
      <c:spPr>
        <a:noFill/>
      </c:spPr>
    </c:plotArea>
    <c:legend>
      <c:legendPos val="b"/>
      <c:layout>
        <c:manualLayout>
          <c:xMode val="edge"/>
          <c:yMode val="edge"/>
          <c:x val="2.1717291380372459E-2"/>
          <c:y val="0.80131922318971427"/>
          <c:w val="0.93188972968380046"/>
          <c:h val="0.18658627773927261"/>
        </c:manualLayout>
      </c:layout>
      <c:overlay val="0"/>
    </c:legend>
    <c:plotVisOnly val="1"/>
    <c:dispBlanksAs val="gap"/>
    <c:showDLblsOverMax val="0"/>
  </c:chart>
  <c:spPr>
    <a:noFill/>
    <a:ln>
      <a:noFill/>
    </a:ln>
  </c:spPr>
  <c:txPr>
    <a:bodyPr/>
    <a:lstStyle/>
    <a:p>
      <a:pPr>
        <a:defRPr sz="1200" b="1">
          <a:solidFill>
            <a:schemeClr val="tx1"/>
          </a:solidFill>
          <a:latin typeface="Calibri" panose="020F0502020204030204" pitchFamily="34" charset="0"/>
        </a:defRPr>
      </a:pPr>
      <a:endParaRPr lang="nb-NO"/>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l">
              <a:defRPr sz="1400"/>
            </a:pPr>
            <a:r>
              <a:rPr lang="nb-NO" sz="1400" dirty="0" err="1" smtClean="0"/>
              <a:t>Bullish</a:t>
            </a:r>
            <a:r>
              <a:rPr lang="nb-NO" sz="1400" dirty="0" smtClean="0"/>
              <a:t> </a:t>
            </a:r>
            <a:r>
              <a:rPr lang="nb-NO" sz="1400" dirty="0" err="1" smtClean="0"/>
              <a:t>factor</a:t>
            </a:r>
            <a:r>
              <a:rPr lang="nb-NO" sz="1400" dirty="0" smtClean="0"/>
              <a:t> 2: </a:t>
            </a:r>
            <a:r>
              <a:rPr lang="nb-NO" sz="1400" dirty="0" err="1" smtClean="0"/>
              <a:t>Coal</a:t>
            </a:r>
            <a:r>
              <a:rPr lang="nb-NO" sz="1400" dirty="0" smtClean="0"/>
              <a:t> </a:t>
            </a:r>
            <a:r>
              <a:rPr lang="nb-NO" sz="1400" dirty="0"/>
              <a:t>to gas </a:t>
            </a:r>
            <a:r>
              <a:rPr lang="nb-NO" sz="1400" dirty="0" err="1"/>
              <a:t>fuel</a:t>
            </a:r>
            <a:r>
              <a:rPr lang="nb-NO" sz="1400" dirty="0"/>
              <a:t> </a:t>
            </a:r>
            <a:r>
              <a:rPr lang="nb-NO" sz="1400" dirty="0" err="1"/>
              <a:t>switching</a:t>
            </a:r>
            <a:r>
              <a:rPr lang="nb-NO" sz="1400" baseline="0" dirty="0"/>
              <a:t> </a:t>
            </a:r>
            <a:r>
              <a:rPr lang="nb-NO" sz="1400" baseline="0" dirty="0" err="1"/>
              <a:t>prices</a:t>
            </a:r>
            <a:r>
              <a:rPr lang="nb-NO" sz="1400" baseline="0" dirty="0"/>
              <a:t> for Central Europe</a:t>
            </a:r>
            <a:endParaRPr lang="nb-NO" sz="1400" dirty="0"/>
          </a:p>
        </c:rich>
      </c:tx>
      <c:layout>
        <c:manualLayout>
          <c:xMode val="edge"/>
          <c:yMode val="edge"/>
          <c:x val="0.19534234867129577"/>
          <c:y val="1.1906804197839953E-2"/>
        </c:manualLayout>
      </c:layout>
      <c:overlay val="1"/>
    </c:title>
    <c:autoTitleDeleted val="0"/>
    <c:plotArea>
      <c:layout>
        <c:manualLayout>
          <c:layoutTarget val="inner"/>
          <c:xMode val="edge"/>
          <c:yMode val="edge"/>
          <c:x val="0.12981010605345561"/>
          <c:y val="0.12306595471979143"/>
          <c:w val="0.78690357421205459"/>
          <c:h val="0.69345715152348197"/>
        </c:manualLayout>
      </c:layout>
      <c:lineChart>
        <c:grouping val="standard"/>
        <c:varyColors val="0"/>
        <c:ser>
          <c:idx val="0"/>
          <c:order val="0"/>
          <c:tx>
            <c:strRef>
              <c:f>'Cal-19'!$E$9</c:f>
              <c:strCache>
                <c:ptCount val="1"/>
                <c:pt idx="0">
                  <c:v>EUA Dec-18</c:v>
                </c:pt>
              </c:strCache>
            </c:strRef>
          </c:tx>
          <c:marker>
            <c:symbol val="none"/>
          </c:marker>
          <c:cat>
            <c:numRef>
              <c:f>'Cal-19'!$D$10:$D$466</c:f>
              <c:numCache>
                <c:formatCode>m/d/yyyy</c:formatCode>
                <c:ptCount val="457"/>
                <c:pt idx="0">
                  <c:v>42948</c:v>
                </c:pt>
                <c:pt idx="1">
                  <c:v>42949</c:v>
                </c:pt>
                <c:pt idx="2">
                  <c:v>42950</c:v>
                </c:pt>
                <c:pt idx="3">
                  <c:v>42951</c:v>
                </c:pt>
                <c:pt idx="4">
                  <c:v>42952</c:v>
                </c:pt>
                <c:pt idx="5">
                  <c:v>42953</c:v>
                </c:pt>
                <c:pt idx="6">
                  <c:v>42954</c:v>
                </c:pt>
                <c:pt idx="7">
                  <c:v>42955</c:v>
                </c:pt>
                <c:pt idx="8">
                  <c:v>42956</c:v>
                </c:pt>
                <c:pt idx="9">
                  <c:v>42957</c:v>
                </c:pt>
                <c:pt idx="10">
                  <c:v>42958</c:v>
                </c:pt>
                <c:pt idx="11">
                  <c:v>42959</c:v>
                </c:pt>
                <c:pt idx="12">
                  <c:v>42960</c:v>
                </c:pt>
                <c:pt idx="13">
                  <c:v>42961</c:v>
                </c:pt>
                <c:pt idx="14">
                  <c:v>42962</c:v>
                </c:pt>
                <c:pt idx="15">
                  <c:v>42963</c:v>
                </c:pt>
                <c:pt idx="16">
                  <c:v>42964</c:v>
                </c:pt>
                <c:pt idx="17">
                  <c:v>42965</c:v>
                </c:pt>
                <c:pt idx="18">
                  <c:v>42966</c:v>
                </c:pt>
                <c:pt idx="19">
                  <c:v>42967</c:v>
                </c:pt>
                <c:pt idx="20">
                  <c:v>42968</c:v>
                </c:pt>
                <c:pt idx="21">
                  <c:v>42969</c:v>
                </c:pt>
                <c:pt idx="22">
                  <c:v>42970</c:v>
                </c:pt>
                <c:pt idx="23">
                  <c:v>42971</c:v>
                </c:pt>
                <c:pt idx="24">
                  <c:v>42972</c:v>
                </c:pt>
                <c:pt idx="25">
                  <c:v>42973</c:v>
                </c:pt>
                <c:pt idx="26">
                  <c:v>42974</c:v>
                </c:pt>
                <c:pt idx="27">
                  <c:v>42975</c:v>
                </c:pt>
                <c:pt idx="28">
                  <c:v>42976</c:v>
                </c:pt>
                <c:pt idx="29">
                  <c:v>42977</c:v>
                </c:pt>
                <c:pt idx="30">
                  <c:v>42978</c:v>
                </c:pt>
                <c:pt idx="31">
                  <c:v>42979</c:v>
                </c:pt>
                <c:pt idx="32">
                  <c:v>42980</c:v>
                </c:pt>
                <c:pt idx="33">
                  <c:v>42981</c:v>
                </c:pt>
                <c:pt idx="34">
                  <c:v>42982</c:v>
                </c:pt>
                <c:pt idx="35">
                  <c:v>42983</c:v>
                </c:pt>
                <c:pt idx="36">
                  <c:v>42984</c:v>
                </c:pt>
                <c:pt idx="37">
                  <c:v>42985</c:v>
                </c:pt>
                <c:pt idx="38">
                  <c:v>42986</c:v>
                </c:pt>
                <c:pt idx="39">
                  <c:v>42987</c:v>
                </c:pt>
                <c:pt idx="40">
                  <c:v>42988</c:v>
                </c:pt>
                <c:pt idx="41">
                  <c:v>42989</c:v>
                </c:pt>
                <c:pt idx="42">
                  <c:v>42990</c:v>
                </c:pt>
                <c:pt idx="43">
                  <c:v>42991</c:v>
                </c:pt>
                <c:pt idx="44">
                  <c:v>42992</c:v>
                </c:pt>
                <c:pt idx="45">
                  <c:v>42993</c:v>
                </c:pt>
                <c:pt idx="46">
                  <c:v>42994</c:v>
                </c:pt>
                <c:pt idx="47">
                  <c:v>42995</c:v>
                </c:pt>
                <c:pt idx="48">
                  <c:v>42996</c:v>
                </c:pt>
                <c:pt idx="49">
                  <c:v>42997</c:v>
                </c:pt>
                <c:pt idx="50">
                  <c:v>42998</c:v>
                </c:pt>
                <c:pt idx="51">
                  <c:v>42999</c:v>
                </c:pt>
                <c:pt idx="52">
                  <c:v>43000</c:v>
                </c:pt>
                <c:pt idx="53">
                  <c:v>43001</c:v>
                </c:pt>
                <c:pt idx="54">
                  <c:v>43002</c:v>
                </c:pt>
                <c:pt idx="55">
                  <c:v>43003</c:v>
                </c:pt>
                <c:pt idx="56">
                  <c:v>43004</c:v>
                </c:pt>
                <c:pt idx="57">
                  <c:v>43005</c:v>
                </c:pt>
                <c:pt idx="58">
                  <c:v>43006</c:v>
                </c:pt>
                <c:pt idx="59">
                  <c:v>43007</c:v>
                </c:pt>
                <c:pt idx="60">
                  <c:v>43008</c:v>
                </c:pt>
                <c:pt idx="61">
                  <c:v>43009</c:v>
                </c:pt>
                <c:pt idx="62">
                  <c:v>43010</c:v>
                </c:pt>
                <c:pt idx="63">
                  <c:v>43011</c:v>
                </c:pt>
                <c:pt idx="64">
                  <c:v>43012</c:v>
                </c:pt>
                <c:pt idx="65">
                  <c:v>43013</c:v>
                </c:pt>
                <c:pt idx="66">
                  <c:v>43014</c:v>
                </c:pt>
                <c:pt idx="67">
                  <c:v>43015</c:v>
                </c:pt>
                <c:pt idx="68">
                  <c:v>43016</c:v>
                </c:pt>
                <c:pt idx="69">
                  <c:v>43017</c:v>
                </c:pt>
                <c:pt idx="70">
                  <c:v>43018</c:v>
                </c:pt>
                <c:pt idx="71">
                  <c:v>43019</c:v>
                </c:pt>
                <c:pt idx="72">
                  <c:v>43020</c:v>
                </c:pt>
                <c:pt idx="73">
                  <c:v>43021</c:v>
                </c:pt>
                <c:pt idx="74">
                  <c:v>43022</c:v>
                </c:pt>
                <c:pt idx="75">
                  <c:v>43023</c:v>
                </c:pt>
                <c:pt idx="76">
                  <c:v>43024</c:v>
                </c:pt>
                <c:pt idx="77">
                  <c:v>43025</c:v>
                </c:pt>
                <c:pt idx="78">
                  <c:v>43026</c:v>
                </c:pt>
                <c:pt idx="79">
                  <c:v>43027</c:v>
                </c:pt>
                <c:pt idx="80">
                  <c:v>43028</c:v>
                </c:pt>
                <c:pt idx="81">
                  <c:v>43029</c:v>
                </c:pt>
                <c:pt idx="82">
                  <c:v>43030</c:v>
                </c:pt>
                <c:pt idx="83">
                  <c:v>43031</c:v>
                </c:pt>
                <c:pt idx="84">
                  <c:v>43032</c:v>
                </c:pt>
                <c:pt idx="85">
                  <c:v>43033</c:v>
                </c:pt>
                <c:pt idx="86">
                  <c:v>43034</c:v>
                </c:pt>
                <c:pt idx="87">
                  <c:v>43035</c:v>
                </c:pt>
                <c:pt idx="88">
                  <c:v>43036</c:v>
                </c:pt>
                <c:pt idx="89">
                  <c:v>43037</c:v>
                </c:pt>
                <c:pt idx="90">
                  <c:v>43038</c:v>
                </c:pt>
                <c:pt idx="91">
                  <c:v>43039</c:v>
                </c:pt>
                <c:pt idx="92">
                  <c:v>43040</c:v>
                </c:pt>
                <c:pt idx="93">
                  <c:v>43041</c:v>
                </c:pt>
                <c:pt idx="94">
                  <c:v>43042</c:v>
                </c:pt>
                <c:pt idx="95">
                  <c:v>43043</c:v>
                </c:pt>
                <c:pt idx="96">
                  <c:v>43044</c:v>
                </c:pt>
                <c:pt idx="97">
                  <c:v>43045</c:v>
                </c:pt>
                <c:pt idx="98">
                  <c:v>43046</c:v>
                </c:pt>
                <c:pt idx="99">
                  <c:v>43047</c:v>
                </c:pt>
                <c:pt idx="100">
                  <c:v>43048</c:v>
                </c:pt>
                <c:pt idx="101">
                  <c:v>43049</c:v>
                </c:pt>
                <c:pt idx="102">
                  <c:v>43050</c:v>
                </c:pt>
                <c:pt idx="103">
                  <c:v>43051</c:v>
                </c:pt>
                <c:pt idx="104">
                  <c:v>43052</c:v>
                </c:pt>
                <c:pt idx="105">
                  <c:v>43053</c:v>
                </c:pt>
                <c:pt idx="106">
                  <c:v>43054</c:v>
                </c:pt>
                <c:pt idx="107">
                  <c:v>43055</c:v>
                </c:pt>
                <c:pt idx="108">
                  <c:v>43056</c:v>
                </c:pt>
                <c:pt idx="109">
                  <c:v>43057</c:v>
                </c:pt>
                <c:pt idx="110">
                  <c:v>43058</c:v>
                </c:pt>
                <c:pt idx="111">
                  <c:v>43059</c:v>
                </c:pt>
                <c:pt idx="112">
                  <c:v>43060</c:v>
                </c:pt>
                <c:pt idx="113">
                  <c:v>43061</c:v>
                </c:pt>
                <c:pt idx="114">
                  <c:v>43062</c:v>
                </c:pt>
                <c:pt idx="115">
                  <c:v>43063</c:v>
                </c:pt>
                <c:pt idx="116">
                  <c:v>43064</c:v>
                </c:pt>
                <c:pt idx="117">
                  <c:v>43065</c:v>
                </c:pt>
                <c:pt idx="118">
                  <c:v>43066</c:v>
                </c:pt>
                <c:pt idx="119">
                  <c:v>43067</c:v>
                </c:pt>
                <c:pt idx="120">
                  <c:v>43068</c:v>
                </c:pt>
                <c:pt idx="121">
                  <c:v>43069</c:v>
                </c:pt>
                <c:pt idx="122">
                  <c:v>43070</c:v>
                </c:pt>
                <c:pt idx="123">
                  <c:v>43071</c:v>
                </c:pt>
                <c:pt idx="124">
                  <c:v>43072</c:v>
                </c:pt>
                <c:pt idx="125">
                  <c:v>43073</c:v>
                </c:pt>
                <c:pt idx="126">
                  <c:v>43074</c:v>
                </c:pt>
                <c:pt idx="127">
                  <c:v>43075</c:v>
                </c:pt>
                <c:pt idx="128">
                  <c:v>43076</c:v>
                </c:pt>
                <c:pt idx="129">
                  <c:v>43077</c:v>
                </c:pt>
                <c:pt idx="130">
                  <c:v>43078</c:v>
                </c:pt>
                <c:pt idx="131">
                  <c:v>43079</c:v>
                </c:pt>
                <c:pt idx="132">
                  <c:v>43080</c:v>
                </c:pt>
                <c:pt idx="133">
                  <c:v>43081</c:v>
                </c:pt>
                <c:pt idx="134">
                  <c:v>43082</c:v>
                </c:pt>
                <c:pt idx="135">
                  <c:v>43083</c:v>
                </c:pt>
                <c:pt idx="136">
                  <c:v>43084</c:v>
                </c:pt>
                <c:pt idx="137">
                  <c:v>43085</c:v>
                </c:pt>
                <c:pt idx="138">
                  <c:v>43086</c:v>
                </c:pt>
                <c:pt idx="139">
                  <c:v>43087</c:v>
                </c:pt>
                <c:pt idx="140">
                  <c:v>43088</c:v>
                </c:pt>
                <c:pt idx="141">
                  <c:v>43089</c:v>
                </c:pt>
                <c:pt idx="142">
                  <c:v>43090</c:v>
                </c:pt>
                <c:pt idx="143">
                  <c:v>43091</c:v>
                </c:pt>
                <c:pt idx="144">
                  <c:v>43092</c:v>
                </c:pt>
                <c:pt idx="145">
                  <c:v>43093</c:v>
                </c:pt>
                <c:pt idx="146">
                  <c:v>43094</c:v>
                </c:pt>
                <c:pt idx="147">
                  <c:v>43095</c:v>
                </c:pt>
                <c:pt idx="148">
                  <c:v>43096</c:v>
                </c:pt>
                <c:pt idx="149">
                  <c:v>43097</c:v>
                </c:pt>
                <c:pt idx="150">
                  <c:v>43098</c:v>
                </c:pt>
                <c:pt idx="151">
                  <c:v>43099</c:v>
                </c:pt>
                <c:pt idx="152">
                  <c:v>43100</c:v>
                </c:pt>
                <c:pt idx="153">
                  <c:v>43101</c:v>
                </c:pt>
                <c:pt idx="154">
                  <c:v>43102</c:v>
                </c:pt>
                <c:pt idx="155">
                  <c:v>43103</c:v>
                </c:pt>
                <c:pt idx="156">
                  <c:v>43104</c:v>
                </c:pt>
                <c:pt idx="157">
                  <c:v>43105</c:v>
                </c:pt>
                <c:pt idx="158">
                  <c:v>43106</c:v>
                </c:pt>
                <c:pt idx="159">
                  <c:v>43107</c:v>
                </c:pt>
                <c:pt idx="160">
                  <c:v>43108</c:v>
                </c:pt>
                <c:pt idx="161">
                  <c:v>43109</c:v>
                </c:pt>
                <c:pt idx="162">
                  <c:v>43110</c:v>
                </c:pt>
                <c:pt idx="163">
                  <c:v>43111</c:v>
                </c:pt>
                <c:pt idx="164">
                  <c:v>43112</c:v>
                </c:pt>
                <c:pt idx="165">
                  <c:v>43113</c:v>
                </c:pt>
                <c:pt idx="166">
                  <c:v>43114</c:v>
                </c:pt>
                <c:pt idx="167">
                  <c:v>43115</c:v>
                </c:pt>
                <c:pt idx="168">
                  <c:v>43116</c:v>
                </c:pt>
                <c:pt idx="169">
                  <c:v>43117</c:v>
                </c:pt>
                <c:pt idx="170">
                  <c:v>43118</c:v>
                </c:pt>
                <c:pt idx="171">
                  <c:v>43119</c:v>
                </c:pt>
                <c:pt idx="172">
                  <c:v>43120</c:v>
                </c:pt>
                <c:pt idx="173">
                  <c:v>43121</c:v>
                </c:pt>
                <c:pt idx="174">
                  <c:v>43122</c:v>
                </c:pt>
                <c:pt idx="175">
                  <c:v>43123</c:v>
                </c:pt>
                <c:pt idx="176">
                  <c:v>43124</c:v>
                </c:pt>
                <c:pt idx="177">
                  <c:v>43125</c:v>
                </c:pt>
                <c:pt idx="178">
                  <c:v>43126</c:v>
                </c:pt>
                <c:pt idx="179">
                  <c:v>43127</c:v>
                </c:pt>
                <c:pt idx="180">
                  <c:v>43128</c:v>
                </c:pt>
                <c:pt idx="181">
                  <c:v>43129</c:v>
                </c:pt>
                <c:pt idx="182">
                  <c:v>43130</c:v>
                </c:pt>
                <c:pt idx="183">
                  <c:v>43131</c:v>
                </c:pt>
                <c:pt idx="184">
                  <c:v>43132</c:v>
                </c:pt>
                <c:pt idx="185">
                  <c:v>43133</c:v>
                </c:pt>
                <c:pt idx="186">
                  <c:v>43134</c:v>
                </c:pt>
                <c:pt idx="187">
                  <c:v>43135</c:v>
                </c:pt>
                <c:pt idx="188">
                  <c:v>43136</c:v>
                </c:pt>
                <c:pt idx="189">
                  <c:v>43137</c:v>
                </c:pt>
                <c:pt idx="190">
                  <c:v>43138</c:v>
                </c:pt>
                <c:pt idx="191">
                  <c:v>43139</c:v>
                </c:pt>
                <c:pt idx="192">
                  <c:v>43140</c:v>
                </c:pt>
                <c:pt idx="193">
                  <c:v>43141</c:v>
                </c:pt>
                <c:pt idx="194">
                  <c:v>43142</c:v>
                </c:pt>
                <c:pt idx="195">
                  <c:v>43143</c:v>
                </c:pt>
                <c:pt idx="196">
                  <c:v>43144</c:v>
                </c:pt>
                <c:pt idx="197">
                  <c:v>43145</c:v>
                </c:pt>
                <c:pt idx="198">
                  <c:v>43146</c:v>
                </c:pt>
                <c:pt idx="199">
                  <c:v>43147</c:v>
                </c:pt>
                <c:pt idx="200">
                  <c:v>43148</c:v>
                </c:pt>
                <c:pt idx="201">
                  <c:v>43149</c:v>
                </c:pt>
                <c:pt idx="202">
                  <c:v>43150</c:v>
                </c:pt>
                <c:pt idx="203">
                  <c:v>43151</c:v>
                </c:pt>
                <c:pt idx="204">
                  <c:v>43152</c:v>
                </c:pt>
                <c:pt idx="205">
                  <c:v>43153</c:v>
                </c:pt>
                <c:pt idx="206">
                  <c:v>43154</c:v>
                </c:pt>
                <c:pt idx="207">
                  <c:v>43155</c:v>
                </c:pt>
                <c:pt idx="208">
                  <c:v>43156</c:v>
                </c:pt>
                <c:pt idx="209">
                  <c:v>43157</c:v>
                </c:pt>
                <c:pt idx="210">
                  <c:v>43158</c:v>
                </c:pt>
                <c:pt idx="211">
                  <c:v>43159</c:v>
                </c:pt>
                <c:pt idx="212">
                  <c:v>43160</c:v>
                </c:pt>
                <c:pt idx="213">
                  <c:v>43161</c:v>
                </c:pt>
                <c:pt idx="214">
                  <c:v>43162</c:v>
                </c:pt>
                <c:pt idx="215">
                  <c:v>43163</c:v>
                </c:pt>
                <c:pt idx="216">
                  <c:v>43164</c:v>
                </c:pt>
                <c:pt idx="217">
                  <c:v>43165</c:v>
                </c:pt>
                <c:pt idx="218">
                  <c:v>43166</c:v>
                </c:pt>
                <c:pt idx="219">
                  <c:v>43167</c:v>
                </c:pt>
                <c:pt idx="220">
                  <c:v>43168</c:v>
                </c:pt>
                <c:pt idx="221">
                  <c:v>43169</c:v>
                </c:pt>
                <c:pt idx="222">
                  <c:v>43170</c:v>
                </c:pt>
                <c:pt idx="223">
                  <c:v>43171</c:v>
                </c:pt>
                <c:pt idx="224">
                  <c:v>43172</c:v>
                </c:pt>
                <c:pt idx="225">
                  <c:v>43173</c:v>
                </c:pt>
                <c:pt idx="226">
                  <c:v>43174</c:v>
                </c:pt>
                <c:pt idx="227">
                  <c:v>43175</c:v>
                </c:pt>
                <c:pt idx="228">
                  <c:v>43176</c:v>
                </c:pt>
                <c:pt idx="229">
                  <c:v>43177</c:v>
                </c:pt>
                <c:pt idx="230">
                  <c:v>43178</c:v>
                </c:pt>
                <c:pt idx="231">
                  <c:v>43179</c:v>
                </c:pt>
                <c:pt idx="232">
                  <c:v>43180</c:v>
                </c:pt>
                <c:pt idx="233">
                  <c:v>43181</c:v>
                </c:pt>
                <c:pt idx="234">
                  <c:v>43182</c:v>
                </c:pt>
                <c:pt idx="235">
                  <c:v>43183</c:v>
                </c:pt>
                <c:pt idx="236">
                  <c:v>43184</c:v>
                </c:pt>
                <c:pt idx="237">
                  <c:v>43185</c:v>
                </c:pt>
                <c:pt idx="238">
                  <c:v>43186</c:v>
                </c:pt>
                <c:pt idx="239">
                  <c:v>43187</c:v>
                </c:pt>
                <c:pt idx="240">
                  <c:v>43188</c:v>
                </c:pt>
                <c:pt idx="241">
                  <c:v>43189</c:v>
                </c:pt>
                <c:pt idx="242">
                  <c:v>43190</c:v>
                </c:pt>
                <c:pt idx="243">
                  <c:v>43191</c:v>
                </c:pt>
                <c:pt idx="244">
                  <c:v>43192</c:v>
                </c:pt>
                <c:pt idx="245">
                  <c:v>43193</c:v>
                </c:pt>
                <c:pt idx="246">
                  <c:v>43194</c:v>
                </c:pt>
                <c:pt idx="247">
                  <c:v>43195</c:v>
                </c:pt>
                <c:pt idx="248">
                  <c:v>43196</c:v>
                </c:pt>
                <c:pt idx="249">
                  <c:v>43197</c:v>
                </c:pt>
                <c:pt idx="250">
                  <c:v>43198</c:v>
                </c:pt>
                <c:pt idx="251">
                  <c:v>43199</c:v>
                </c:pt>
                <c:pt idx="252">
                  <c:v>43200</c:v>
                </c:pt>
                <c:pt idx="253">
                  <c:v>43201</c:v>
                </c:pt>
                <c:pt idx="254">
                  <c:v>43202</c:v>
                </c:pt>
                <c:pt idx="255">
                  <c:v>43203</c:v>
                </c:pt>
                <c:pt idx="256">
                  <c:v>43204</c:v>
                </c:pt>
                <c:pt idx="257">
                  <c:v>43205</c:v>
                </c:pt>
                <c:pt idx="258">
                  <c:v>43206</c:v>
                </c:pt>
                <c:pt idx="259">
                  <c:v>43207</c:v>
                </c:pt>
                <c:pt idx="260">
                  <c:v>43208</c:v>
                </c:pt>
                <c:pt idx="261">
                  <c:v>43209</c:v>
                </c:pt>
                <c:pt idx="262">
                  <c:v>43210</c:v>
                </c:pt>
                <c:pt idx="263">
                  <c:v>43211</c:v>
                </c:pt>
                <c:pt idx="264">
                  <c:v>43212</c:v>
                </c:pt>
                <c:pt idx="265">
                  <c:v>43213</c:v>
                </c:pt>
                <c:pt idx="266">
                  <c:v>43214</c:v>
                </c:pt>
                <c:pt idx="267">
                  <c:v>43215</c:v>
                </c:pt>
                <c:pt idx="268">
                  <c:v>43216</c:v>
                </c:pt>
                <c:pt idx="269">
                  <c:v>43217</c:v>
                </c:pt>
                <c:pt idx="270">
                  <c:v>43218</c:v>
                </c:pt>
                <c:pt idx="271">
                  <c:v>43219</c:v>
                </c:pt>
                <c:pt idx="272">
                  <c:v>43220</c:v>
                </c:pt>
                <c:pt idx="273">
                  <c:v>43221</c:v>
                </c:pt>
                <c:pt idx="274">
                  <c:v>43222</c:v>
                </c:pt>
                <c:pt idx="275">
                  <c:v>43223</c:v>
                </c:pt>
                <c:pt idx="276">
                  <c:v>43224</c:v>
                </c:pt>
                <c:pt idx="277">
                  <c:v>43225</c:v>
                </c:pt>
                <c:pt idx="278">
                  <c:v>43226</c:v>
                </c:pt>
                <c:pt idx="279">
                  <c:v>43227</c:v>
                </c:pt>
                <c:pt idx="280">
                  <c:v>43228</c:v>
                </c:pt>
                <c:pt idx="281">
                  <c:v>43229</c:v>
                </c:pt>
                <c:pt idx="282">
                  <c:v>43230</c:v>
                </c:pt>
                <c:pt idx="283">
                  <c:v>43231</c:v>
                </c:pt>
                <c:pt idx="284">
                  <c:v>43232</c:v>
                </c:pt>
                <c:pt idx="285">
                  <c:v>43233</c:v>
                </c:pt>
                <c:pt idx="286">
                  <c:v>43234</c:v>
                </c:pt>
                <c:pt idx="287">
                  <c:v>43235</c:v>
                </c:pt>
                <c:pt idx="288">
                  <c:v>43236</c:v>
                </c:pt>
                <c:pt idx="289">
                  <c:v>43237</c:v>
                </c:pt>
                <c:pt idx="290">
                  <c:v>43238</c:v>
                </c:pt>
                <c:pt idx="291">
                  <c:v>43239</c:v>
                </c:pt>
                <c:pt idx="292">
                  <c:v>43240</c:v>
                </c:pt>
                <c:pt idx="293">
                  <c:v>43241</c:v>
                </c:pt>
                <c:pt idx="294">
                  <c:v>43242</c:v>
                </c:pt>
                <c:pt idx="295">
                  <c:v>43243</c:v>
                </c:pt>
                <c:pt idx="296">
                  <c:v>43244</c:v>
                </c:pt>
                <c:pt idx="297">
                  <c:v>43245</c:v>
                </c:pt>
                <c:pt idx="298">
                  <c:v>43246</c:v>
                </c:pt>
                <c:pt idx="299">
                  <c:v>43247</c:v>
                </c:pt>
                <c:pt idx="300">
                  <c:v>43248</c:v>
                </c:pt>
                <c:pt idx="301">
                  <c:v>43249</c:v>
                </c:pt>
                <c:pt idx="302">
                  <c:v>43250</c:v>
                </c:pt>
                <c:pt idx="303">
                  <c:v>43251</c:v>
                </c:pt>
                <c:pt idx="304">
                  <c:v>43252</c:v>
                </c:pt>
                <c:pt idx="305">
                  <c:v>43253</c:v>
                </c:pt>
                <c:pt idx="306">
                  <c:v>43254</c:v>
                </c:pt>
                <c:pt idx="307">
                  <c:v>43255</c:v>
                </c:pt>
                <c:pt idx="308">
                  <c:v>43256</c:v>
                </c:pt>
                <c:pt idx="309">
                  <c:v>43257</c:v>
                </c:pt>
                <c:pt idx="310">
                  <c:v>43258</c:v>
                </c:pt>
                <c:pt idx="311">
                  <c:v>43259</c:v>
                </c:pt>
                <c:pt idx="312">
                  <c:v>43260</c:v>
                </c:pt>
                <c:pt idx="313">
                  <c:v>43261</c:v>
                </c:pt>
                <c:pt idx="314">
                  <c:v>43262</c:v>
                </c:pt>
                <c:pt idx="315">
                  <c:v>43263</c:v>
                </c:pt>
                <c:pt idx="316">
                  <c:v>43264</c:v>
                </c:pt>
                <c:pt idx="317">
                  <c:v>43265</c:v>
                </c:pt>
                <c:pt idx="318">
                  <c:v>43266</c:v>
                </c:pt>
                <c:pt idx="319">
                  <c:v>43267</c:v>
                </c:pt>
                <c:pt idx="320">
                  <c:v>43268</c:v>
                </c:pt>
                <c:pt idx="321">
                  <c:v>43269</c:v>
                </c:pt>
                <c:pt idx="322">
                  <c:v>43270</c:v>
                </c:pt>
                <c:pt idx="323">
                  <c:v>43271</c:v>
                </c:pt>
                <c:pt idx="324">
                  <c:v>43272</c:v>
                </c:pt>
                <c:pt idx="325">
                  <c:v>43273</c:v>
                </c:pt>
                <c:pt idx="326">
                  <c:v>43274</c:v>
                </c:pt>
                <c:pt idx="327">
                  <c:v>43275</c:v>
                </c:pt>
                <c:pt idx="328">
                  <c:v>43276</c:v>
                </c:pt>
                <c:pt idx="329">
                  <c:v>43277</c:v>
                </c:pt>
                <c:pt idx="330">
                  <c:v>43278</c:v>
                </c:pt>
                <c:pt idx="331">
                  <c:v>43279</c:v>
                </c:pt>
                <c:pt idx="332">
                  <c:v>43280</c:v>
                </c:pt>
                <c:pt idx="333">
                  <c:v>43281</c:v>
                </c:pt>
                <c:pt idx="334">
                  <c:v>43282</c:v>
                </c:pt>
                <c:pt idx="335">
                  <c:v>43283</c:v>
                </c:pt>
                <c:pt idx="336">
                  <c:v>43284</c:v>
                </c:pt>
                <c:pt idx="337">
                  <c:v>43285</c:v>
                </c:pt>
                <c:pt idx="338">
                  <c:v>43286</c:v>
                </c:pt>
                <c:pt idx="339">
                  <c:v>43287</c:v>
                </c:pt>
                <c:pt idx="340">
                  <c:v>43288</c:v>
                </c:pt>
                <c:pt idx="341">
                  <c:v>43289</c:v>
                </c:pt>
                <c:pt idx="342">
                  <c:v>43290</c:v>
                </c:pt>
                <c:pt idx="343">
                  <c:v>43291</c:v>
                </c:pt>
                <c:pt idx="344">
                  <c:v>43292</c:v>
                </c:pt>
                <c:pt idx="345">
                  <c:v>43293</c:v>
                </c:pt>
                <c:pt idx="346">
                  <c:v>43294</c:v>
                </c:pt>
                <c:pt idx="347">
                  <c:v>43295</c:v>
                </c:pt>
                <c:pt idx="348">
                  <c:v>43296</c:v>
                </c:pt>
                <c:pt idx="349">
                  <c:v>43297</c:v>
                </c:pt>
                <c:pt idx="350">
                  <c:v>43298</c:v>
                </c:pt>
                <c:pt idx="351">
                  <c:v>43299</c:v>
                </c:pt>
                <c:pt idx="352">
                  <c:v>43300</c:v>
                </c:pt>
                <c:pt idx="353">
                  <c:v>43301</c:v>
                </c:pt>
                <c:pt idx="354">
                  <c:v>43302</c:v>
                </c:pt>
                <c:pt idx="355">
                  <c:v>43303</c:v>
                </c:pt>
                <c:pt idx="356">
                  <c:v>43304</c:v>
                </c:pt>
                <c:pt idx="357">
                  <c:v>43305</c:v>
                </c:pt>
                <c:pt idx="358">
                  <c:v>43306</c:v>
                </c:pt>
                <c:pt idx="359">
                  <c:v>43307</c:v>
                </c:pt>
                <c:pt idx="360">
                  <c:v>43308</c:v>
                </c:pt>
                <c:pt idx="361">
                  <c:v>43309</c:v>
                </c:pt>
                <c:pt idx="362">
                  <c:v>43310</c:v>
                </c:pt>
                <c:pt idx="363">
                  <c:v>43311</c:v>
                </c:pt>
                <c:pt idx="364">
                  <c:v>43312</c:v>
                </c:pt>
                <c:pt idx="365">
                  <c:v>43313</c:v>
                </c:pt>
                <c:pt idx="366">
                  <c:v>43314</c:v>
                </c:pt>
                <c:pt idx="367">
                  <c:v>43315</c:v>
                </c:pt>
                <c:pt idx="368">
                  <c:v>43316</c:v>
                </c:pt>
                <c:pt idx="369">
                  <c:v>43317</c:v>
                </c:pt>
                <c:pt idx="370">
                  <c:v>43318</c:v>
                </c:pt>
                <c:pt idx="371">
                  <c:v>43319</c:v>
                </c:pt>
                <c:pt idx="372">
                  <c:v>43320</c:v>
                </c:pt>
                <c:pt idx="373">
                  <c:v>43321</c:v>
                </c:pt>
                <c:pt idx="374">
                  <c:v>43322</c:v>
                </c:pt>
                <c:pt idx="375">
                  <c:v>43323</c:v>
                </c:pt>
                <c:pt idx="376">
                  <c:v>43324</c:v>
                </c:pt>
                <c:pt idx="377">
                  <c:v>43325</c:v>
                </c:pt>
                <c:pt idx="378">
                  <c:v>43326</c:v>
                </c:pt>
                <c:pt idx="379">
                  <c:v>43327</c:v>
                </c:pt>
                <c:pt idx="380">
                  <c:v>43328</c:v>
                </c:pt>
                <c:pt idx="381">
                  <c:v>43329</c:v>
                </c:pt>
                <c:pt idx="382">
                  <c:v>43330</c:v>
                </c:pt>
                <c:pt idx="383">
                  <c:v>43331</c:v>
                </c:pt>
                <c:pt idx="384">
                  <c:v>43332</c:v>
                </c:pt>
                <c:pt idx="385">
                  <c:v>43333</c:v>
                </c:pt>
                <c:pt idx="386">
                  <c:v>43334</c:v>
                </c:pt>
                <c:pt idx="387">
                  <c:v>43335</c:v>
                </c:pt>
                <c:pt idx="388">
                  <c:v>43336</c:v>
                </c:pt>
                <c:pt idx="389">
                  <c:v>43337</c:v>
                </c:pt>
                <c:pt idx="390">
                  <c:v>43338</c:v>
                </c:pt>
                <c:pt idx="391">
                  <c:v>43339</c:v>
                </c:pt>
                <c:pt idx="392">
                  <c:v>43340</c:v>
                </c:pt>
                <c:pt idx="393">
                  <c:v>43341</c:v>
                </c:pt>
                <c:pt idx="394">
                  <c:v>43342</c:v>
                </c:pt>
                <c:pt idx="395">
                  <c:v>43343</c:v>
                </c:pt>
                <c:pt idx="396">
                  <c:v>43344</c:v>
                </c:pt>
                <c:pt idx="397">
                  <c:v>43345</c:v>
                </c:pt>
                <c:pt idx="398">
                  <c:v>43346</c:v>
                </c:pt>
                <c:pt idx="399">
                  <c:v>43347</c:v>
                </c:pt>
                <c:pt idx="400">
                  <c:v>43348</c:v>
                </c:pt>
                <c:pt idx="401">
                  <c:v>43349</c:v>
                </c:pt>
                <c:pt idx="402">
                  <c:v>43350</c:v>
                </c:pt>
                <c:pt idx="403">
                  <c:v>43351</c:v>
                </c:pt>
                <c:pt idx="404">
                  <c:v>43352</c:v>
                </c:pt>
                <c:pt idx="405">
                  <c:v>43353</c:v>
                </c:pt>
                <c:pt idx="406">
                  <c:v>43354</c:v>
                </c:pt>
                <c:pt idx="407">
                  <c:v>43355</c:v>
                </c:pt>
                <c:pt idx="408">
                  <c:v>43356</c:v>
                </c:pt>
                <c:pt idx="409">
                  <c:v>43357</c:v>
                </c:pt>
                <c:pt idx="410">
                  <c:v>43358</c:v>
                </c:pt>
                <c:pt idx="411">
                  <c:v>43359</c:v>
                </c:pt>
                <c:pt idx="412">
                  <c:v>43360</c:v>
                </c:pt>
                <c:pt idx="413">
                  <c:v>43361</c:v>
                </c:pt>
                <c:pt idx="414">
                  <c:v>43362</c:v>
                </c:pt>
                <c:pt idx="415">
                  <c:v>43363</c:v>
                </c:pt>
                <c:pt idx="416">
                  <c:v>43364</c:v>
                </c:pt>
                <c:pt idx="417">
                  <c:v>43365</c:v>
                </c:pt>
                <c:pt idx="418">
                  <c:v>43366</c:v>
                </c:pt>
                <c:pt idx="419">
                  <c:v>43367</c:v>
                </c:pt>
                <c:pt idx="420">
                  <c:v>43368</c:v>
                </c:pt>
                <c:pt idx="421">
                  <c:v>43369</c:v>
                </c:pt>
                <c:pt idx="422">
                  <c:v>43370</c:v>
                </c:pt>
                <c:pt idx="423">
                  <c:v>43371</c:v>
                </c:pt>
                <c:pt idx="424">
                  <c:v>43372</c:v>
                </c:pt>
                <c:pt idx="425">
                  <c:v>43373</c:v>
                </c:pt>
                <c:pt idx="426">
                  <c:v>43374</c:v>
                </c:pt>
                <c:pt idx="427">
                  <c:v>43375</c:v>
                </c:pt>
                <c:pt idx="428">
                  <c:v>43376</c:v>
                </c:pt>
                <c:pt idx="429">
                  <c:v>43377</c:v>
                </c:pt>
                <c:pt idx="430">
                  <c:v>43378</c:v>
                </c:pt>
                <c:pt idx="431">
                  <c:v>43379</c:v>
                </c:pt>
                <c:pt idx="432">
                  <c:v>43380</c:v>
                </c:pt>
                <c:pt idx="433">
                  <c:v>43381</c:v>
                </c:pt>
                <c:pt idx="434">
                  <c:v>43382</c:v>
                </c:pt>
                <c:pt idx="435">
                  <c:v>43383</c:v>
                </c:pt>
                <c:pt idx="436">
                  <c:v>43384</c:v>
                </c:pt>
                <c:pt idx="437">
                  <c:v>43385</c:v>
                </c:pt>
                <c:pt idx="438">
                  <c:v>43386</c:v>
                </c:pt>
                <c:pt idx="439">
                  <c:v>43387</c:v>
                </c:pt>
                <c:pt idx="440">
                  <c:v>43388</c:v>
                </c:pt>
                <c:pt idx="441">
                  <c:v>43389</c:v>
                </c:pt>
                <c:pt idx="442">
                  <c:v>43390</c:v>
                </c:pt>
                <c:pt idx="443">
                  <c:v>43391</c:v>
                </c:pt>
                <c:pt idx="444">
                  <c:v>43392</c:v>
                </c:pt>
                <c:pt idx="445">
                  <c:v>43393</c:v>
                </c:pt>
                <c:pt idx="446">
                  <c:v>43394</c:v>
                </c:pt>
                <c:pt idx="447">
                  <c:v>43395</c:v>
                </c:pt>
                <c:pt idx="448">
                  <c:v>43396</c:v>
                </c:pt>
                <c:pt idx="449">
                  <c:v>43397</c:v>
                </c:pt>
                <c:pt idx="450">
                  <c:v>43398</c:v>
                </c:pt>
                <c:pt idx="451">
                  <c:v>43399</c:v>
                </c:pt>
                <c:pt idx="452">
                  <c:v>43400</c:v>
                </c:pt>
                <c:pt idx="453">
                  <c:v>43401</c:v>
                </c:pt>
                <c:pt idx="454">
                  <c:v>43402</c:v>
                </c:pt>
                <c:pt idx="455">
                  <c:v>43403</c:v>
                </c:pt>
                <c:pt idx="456">
                  <c:v>43404</c:v>
                </c:pt>
              </c:numCache>
            </c:numRef>
          </c:cat>
          <c:val>
            <c:numRef>
              <c:f>'Cal-19'!$E$10:$E$466</c:f>
              <c:numCache>
                <c:formatCode>_(* #,##0.00_);_(* \(#,##0.00\);_(* "-"??_);_(@_)</c:formatCode>
                <c:ptCount val="457"/>
                <c:pt idx="0">
                  <c:v>5.34</c:v>
                </c:pt>
                <c:pt idx="1">
                  <c:v>5.47</c:v>
                </c:pt>
                <c:pt idx="2">
                  <c:v>5.47</c:v>
                </c:pt>
                <c:pt idx="3">
                  <c:v>5.4</c:v>
                </c:pt>
                <c:pt idx="4">
                  <c:v>5.4</c:v>
                </c:pt>
                <c:pt idx="5">
                  <c:v>5.4</c:v>
                </c:pt>
                <c:pt idx="6">
                  <c:v>5.31</c:v>
                </c:pt>
                <c:pt idx="7">
                  <c:v>5.31</c:v>
                </c:pt>
                <c:pt idx="8">
                  <c:v>5.4</c:v>
                </c:pt>
                <c:pt idx="9">
                  <c:v>5.4</c:v>
                </c:pt>
                <c:pt idx="10">
                  <c:v>5.44</c:v>
                </c:pt>
                <c:pt idx="11">
                  <c:v>5.44</c:v>
                </c:pt>
                <c:pt idx="12">
                  <c:v>5.44</c:v>
                </c:pt>
                <c:pt idx="13">
                  <c:v>5.55</c:v>
                </c:pt>
                <c:pt idx="14">
                  <c:v>5.56</c:v>
                </c:pt>
                <c:pt idx="15">
                  <c:v>5.84</c:v>
                </c:pt>
                <c:pt idx="16">
                  <c:v>5.84</c:v>
                </c:pt>
                <c:pt idx="17">
                  <c:v>5.86</c:v>
                </c:pt>
                <c:pt idx="18">
                  <c:v>5.86</c:v>
                </c:pt>
                <c:pt idx="19">
                  <c:v>5.86</c:v>
                </c:pt>
                <c:pt idx="20">
                  <c:v>5.79</c:v>
                </c:pt>
                <c:pt idx="21">
                  <c:v>5.81</c:v>
                </c:pt>
                <c:pt idx="22">
                  <c:v>5.97</c:v>
                </c:pt>
                <c:pt idx="23">
                  <c:v>5.99</c:v>
                </c:pt>
                <c:pt idx="24">
                  <c:v>6.12</c:v>
                </c:pt>
                <c:pt idx="25">
                  <c:v>6.12</c:v>
                </c:pt>
                <c:pt idx="26">
                  <c:v>6.12</c:v>
                </c:pt>
                <c:pt idx="27">
                  <c:v>6.13</c:v>
                </c:pt>
                <c:pt idx="28">
                  <c:v>6.06</c:v>
                </c:pt>
                <c:pt idx="29">
                  <c:v>6.07</c:v>
                </c:pt>
                <c:pt idx="30">
                  <c:v>5.97</c:v>
                </c:pt>
                <c:pt idx="31">
                  <c:v>5.87</c:v>
                </c:pt>
                <c:pt idx="32">
                  <c:v>5.87</c:v>
                </c:pt>
                <c:pt idx="33">
                  <c:v>5.87</c:v>
                </c:pt>
                <c:pt idx="34">
                  <c:v>5.96</c:v>
                </c:pt>
                <c:pt idx="35">
                  <c:v>6.54</c:v>
                </c:pt>
                <c:pt idx="36">
                  <c:v>6.72</c:v>
                </c:pt>
                <c:pt idx="37">
                  <c:v>6.93</c:v>
                </c:pt>
                <c:pt idx="38">
                  <c:v>7.08</c:v>
                </c:pt>
                <c:pt idx="39">
                  <c:v>7.08</c:v>
                </c:pt>
                <c:pt idx="40">
                  <c:v>7.08</c:v>
                </c:pt>
                <c:pt idx="41">
                  <c:v>6.91</c:v>
                </c:pt>
                <c:pt idx="42">
                  <c:v>6.91</c:v>
                </c:pt>
                <c:pt idx="43">
                  <c:v>7.14</c:v>
                </c:pt>
                <c:pt idx="44">
                  <c:v>7.08</c:v>
                </c:pt>
                <c:pt idx="45">
                  <c:v>6.98</c:v>
                </c:pt>
                <c:pt idx="46">
                  <c:v>6.98</c:v>
                </c:pt>
                <c:pt idx="47">
                  <c:v>6.98</c:v>
                </c:pt>
                <c:pt idx="48">
                  <c:v>6.75</c:v>
                </c:pt>
                <c:pt idx="49">
                  <c:v>7.06</c:v>
                </c:pt>
                <c:pt idx="50">
                  <c:v>6.93</c:v>
                </c:pt>
                <c:pt idx="51">
                  <c:v>6.6</c:v>
                </c:pt>
                <c:pt idx="52">
                  <c:v>6.67</c:v>
                </c:pt>
                <c:pt idx="53">
                  <c:v>6.67</c:v>
                </c:pt>
                <c:pt idx="54">
                  <c:v>6.67</c:v>
                </c:pt>
                <c:pt idx="55">
                  <c:v>7.31</c:v>
                </c:pt>
                <c:pt idx="56">
                  <c:v>7.01</c:v>
                </c:pt>
                <c:pt idx="57">
                  <c:v>6.94</c:v>
                </c:pt>
                <c:pt idx="58">
                  <c:v>6.99</c:v>
                </c:pt>
                <c:pt idx="59">
                  <c:v>7.12</c:v>
                </c:pt>
                <c:pt idx="60">
                  <c:v>7.12</c:v>
                </c:pt>
                <c:pt idx="61">
                  <c:v>6.97</c:v>
                </c:pt>
                <c:pt idx="62">
                  <c:v>6.97</c:v>
                </c:pt>
                <c:pt idx="63">
                  <c:v>7.02</c:v>
                </c:pt>
                <c:pt idx="64">
                  <c:v>6.93</c:v>
                </c:pt>
                <c:pt idx="65">
                  <c:v>6.93</c:v>
                </c:pt>
                <c:pt idx="66">
                  <c:v>7.04</c:v>
                </c:pt>
                <c:pt idx="67">
                  <c:v>7.04</c:v>
                </c:pt>
                <c:pt idx="68">
                  <c:v>7.04</c:v>
                </c:pt>
                <c:pt idx="69">
                  <c:v>6.99</c:v>
                </c:pt>
                <c:pt idx="70">
                  <c:v>7.43</c:v>
                </c:pt>
                <c:pt idx="71">
                  <c:v>7.44</c:v>
                </c:pt>
                <c:pt idx="72">
                  <c:v>7.48</c:v>
                </c:pt>
                <c:pt idx="73">
                  <c:v>7.35</c:v>
                </c:pt>
                <c:pt idx="74">
                  <c:v>7.35</c:v>
                </c:pt>
                <c:pt idx="75">
                  <c:v>7.35</c:v>
                </c:pt>
                <c:pt idx="76">
                  <c:v>7.39</c:v>
                </c:pt>
                <c:pt idx="77">
                  <c:v>7.48</c:v>
                </c:pt>
                <c:pt idx="78">
                  <c:v>7.82</c:v>
                </c:pt>
                <c:pt idx="79">
                  <c:v>7.71</c:v>
                </c:pt>
                <c:pt idx="80">
                  <c:v>7.61</c:v>
                </c:pt>
                <c:pt idx="81">
                  <c:v>7.61</c:v>
                </c:pt>
                <c:pt idx="82">
                  <c:v>7.61</c:v>
                </c:pt>
                <c:pt idx="83">
                  <c:v>7.47</c:v>
                </c:pt>
                <c:pt idx="84">
                  <c:v>7.51</c:v>
                </c:pt>
                <c:pt idx="85">
                  <c:v>7.43</c:v>
                </c:pt>
                <c:pt idx="86">
                  <c:v>7.23</c:v>
                </c:pt>
                <c:pt idx="87">
                  <c:v>7.23</c:v>
                </c:pt>
                <c:pt idx="88">
                  <c:v>7.23</c:v>
                </c:pt>
                <c:pt idx="89">
                  <c:v>7.23</c:v>
                </c:pt>
                <c:pt idx="90">
                  <c:v>7.2</c:v>
                </c:pt>
                <c:pt idx="91">
                  <c:v>7.42</c:v>
                </c:pt>
                <c:pt idx="92">
                  <c:v>7.53</c:v>
                </c:pt>
                <c:pt idx="93">
                  <c:v>7.7</c:v>
                </c:pt>
                <c:pt idx="94">
                  <c:v>7.92</c:v>
                </c:pt>
                <c:pt idx="95">
                  <c:v>7.92</c:v>
                </c:pt>
                <c:pt idx="96">
                  <c:v>7.92</c:v>
                </c:pt>
                <c:pt idx="97">
                  <c:v>7.98</c:v>
                </c:pt>
                <c:pt idx="98">
                  <c:v>7.8</c:v>
                </c:pt>
                <c:pt idx="99">
                  <c:v>7.75</c:v>
                </c:pt>
                <c:pt idx="100">
                  <c:v>7.6</c:v>
                </c:pt>
                <c:pt idx="101">
                  <c:v>7.45</c:v>
                </c:pt>
                <c:pt idx="102">
                  <c:v>7.45</c:v>
                </c:pt>
                <c:pt idx="103">
                  <c:v>7.45</c:v>
                </c:pt>
                <c:pt idx="104">
                  <c:v>7.39</c:v>
                </c:pt>
                <c:pt idx="105">
                  <c:v>7.42</c:v>
                </c:pt>
                <c:pt idx="106">
                  <c:v>7.73</c:v>
                </c:pt>
                <c:pt idx="107">
                  <c:v>7.54</c:v>
                </c:pt>
                <c:pt idx="108">
                  <c:v>7.52</c:v>
                </c:pt>
                <c:pt idx="109">
                  <c:v>7.52</c:v>
                </c:pt>
                <c:pt idx="110">
                  <c:v>7.52</c:v>
                </c:pt>
                <c:pt idx="111">
                  <c:v>7.47</c:v>
                </c:pt>
                <c:pt idx="112">
                  <c:v>7.42</c:v>
                </c:pt>
                <c:pt idx="113">
                  <c:v>7.41</c:v>
                </c:pt>
                <c:pt idx="114">
                  <c:v>7.67</c:v>
                </c:pt>
                <c:pt idx="115">
                  <c:v>7.79</c:v>
                </c:pt>
                <c:pt idx="116">
                  <c:v>7.79</c:v>
                </c:pt>
                <c:pt idx="117">
                  <c:v>7.79</c:v>
                </c:pt>
                <c:pt idx="118">
                  <c:v>7.72</c:v>
                </c:pt>
                <c:pt idx="119">
                  <c:v>7.68</c:v>
                </c:pt>
                <c:pt idx="120">
                  <c:v>7.74</c:v>
                </c:pt>
                <c:pt idx="121">
                  <c:v>7.57</c:v>
                </c:pt>
                <c:pt idx="122">
                  <c:v>7.7</c:v>
                </c:pt>
                <c:pt idx="123">
                  <c:v>7.7</c:v>
                </c:pt>
                <c:pt idx="124">
                  <c:v>7.7</c:v>
                </c:pt>
                <c:pt idx="125">
                  <c:v>7.59</c:v>
                </c:pt>
                <c:pt idx="126">
                  <c:v>7.48</c:v>
                </c:pt>
                <c:pt idx="127">
                  <c:v>7.34</c:v>
                </c:pt>
                <c:pt idx="128">
                  <c:v>7.37</c:v>
                </c:pt>
                <c:pt idx="129">
                  <c:v>7.19</c:v>
                </c:pt>
                <c:pt idx="130">
                  <c:v>7.19</c:v>
                </c:pt>
                <c:pt idx="131">
                  <c:v>7.19</c:v>
                </c:pt>
                <c:pt idx="132">
                  <c:v>7.24</c:v>
                </c:pt>
                <c:pt idx="133">
                  <c:v>7.18</c:v>
                </c:pt>
                <c:pt idx="134">
                  <c:v>7.13</c:v>
                </c:pt>
                <c:pt idx="135">
                  <c:v>7.13</c:v>
                </c:pt>
                <c:pt idx="136">
                  <c:v>7.23</c:v>
                </c:pt>
                <c:pt idx="137">
                  <c:v>7.23</c:v>
                </c:pt>
                <c:pt idx="138">
                  <c:v>7.23</c:v>
                </c:pt>
                <c:pt idx="139">
                  <c:v>7.42</c:v>
                </c:pt>
                <c:pt idx="140">
                  <c:v>7.54</c:v>
                </c:pt>
                <c:pt idx="141">
                  <c:v>7.8</c:v>
                </c:pt>
                <c:pt idx="142">
                  <c:v>8.01</c:v>
                </c:pt>
                <c:pt idx="143">
                  <c:v>8.11</c:v>
                </c:pt>
                <c:pt idx="144">
                  <c:v>8.11</c:v>
                </c:pt>
                <c:pt idx="145">
                  <c:v>8.11</c:v>
                </c:pt>
                <c:pt idx="146">
                  <c:v>8.11</c:v>
                </c:pt>
                <c:pt idx="147">
                  <c:v>8.11</c:v>
                </c:pt>
                <c:pt idx="148">
                  <c:v>8.18</c:v>
                </c:pt>
                <c:pt idx="149">
                  <c:v>8.1999999999999993</c:v>
                </c:pt>
                <c:pt idx="150">
                  <c:v>8.14</c:v>
                </c:pt>
                <c:pt idx="151">
                  <c:v>8.14</c:v>
                </c:pt>
                <c:pt idx="152">
                  <c:v>8.14</c:v>
                </c:pt>
                <c:pt idx="153">
                  <c:v>8.14</c:v>
                </c:pt>
                <c:pt idx="154">
                  <c:v>7.87</c:v>
                </c:pt>
                <c:pt idx="155">
                  <c:v>7.9</c:v>
                </c:pt>
                <c:pt idx="156">
                  <c:v>7.84</c:v>
                </c:pt>
                <c:pt idx="157">
                  <c:v>7.84</c:v>
                </c:pt>
                <c:pt idx="158">
                  <c:v>7.84</c:v>
                </c:pt>
                <c:pt idx="159">
                  <c:v>7.84</c:v>
                </c:pt>
                <c:pt idx="160">
                  <c:v>7.71</c:v>
                </c:pt>
                <c:pt idx="161">
                  <c:v>7.84</c:v>
                </c:pt>
                <c:pt idx="162">
                  <c:v>7.94</c:v>
                </c:pt>
                <c:pt idx="163">
                  <c:v>7.86</c:v>
                </c:pt>
                <c:pt idx="164">
                  <c:v>7.93</c:v>
                </c:pt>
                <c:pt idx="165">
                  <c:v>7.93</c:v>
                </c:pt>
                <c:pt idx="166">
                  <c:v>7.93</c:v>
                </c:pt>
                <c:pt idx="167">
                  <c:v>7.85</c:v>
                </c:pt>
                <c:pt idx="168">
                  <c:v>8.09</c:v>
                </c:pt>
                <c:pt idx="169">
                  <c:v>8.23</c:v>
                </c:pt>
                <c:pt idx="170">
                  <c:v>8.56</c:v>
                </c:pt>
                <c:pt idx="171">
                  <c:v>8.83</c:v>
                </c:pt>
                <c:pt idx="172">
                  <c:v>8.83</c:v>
                </c:pt>
                <c:pt idx="173">
                  <c:v>8.83</c:v>
                </c:pt>
                <c:pt idx="174">
                  <c:v>8.82</c:v>
                </c:pt>
                <c:pt idx="175">
                  <c:v>9.07</c:v>
                </c:pt>
                <c:pt idx="176">
                  <c:v>9.4700000000000006</c:v>
                </c:pt>
                <c:pt idx="177">
                  <c:v>9.32</c:v>
                </c:pt>
                <c:pt idx="178">
                  <c:v>9.15</c:v>
                </c:pt>
                <c:pt idx="179">
                  <c:v>9.15</c:v>
                </c:pt>
                <c:pt idx="180">
                  <c:v>9.15</c:v>
                </c:pt>
                <c:pt idx="181">
                  <c:v>9.0500000000000007</c:v>
                </c:pt>
                <c:pt idx="182">
                  <c:v>8.9700000000000006</c:v>
                </c:pt>
                <c:pt idx="183">
                  <c:v>9.33</c:v>
                </c:pt>
                <c:pt idx="184">
                  <c:v>9.33</c:v>
                </c:pt>
                <c:pt idx="185">
                  <c:v>9.01</c:v>
                </c:pt>
                <c:pt idx="186">
                  <c:v>9.01</c:v>
                </c:pt>
                <c:pt idx="187">
                  <c:v>9.01</c:v>
                </c:pt>
                <c:pt idx="188">
                  <c:v>9.15</c:v>
                </c:pt>
                <c:pt idx="189">
                  <c:v>8.84</c:v>
                </c:pt>
                <c:pt idx="190">
                  <c:v>9.06</c:v>
                </c:pt>
                <c:pt idx="191">
                  <c:v>9.18</c:v>
                </c:pt>
                <c:pt idx="192">
                  <c:v>9.3000000000000007</c:v>
                </c:pt>
                <c:pt idx="193">
                  <c:v>9.3000000000000007</c:v>
                </c:pt>
                <c:pt idx="194">
                  <c:v>9.3000000000000007</c:v>
                </c:pt>
                <c:pt idx="195">
                  <c:v>9.5399999999999991</c:v>
                </c:pt>
                <c:pt idx="196">
                  <c:v>9.9600000000000009</c:v>
                </c:pt>
                <c:pt idx="197">
                  <c:v>9.69</c:v>
                </c:pt>
                <c:pt idx="198">
                  <c:v>9.6</c:v>
                </c:pt>
                <c:pt idx="199">
                  <c:v>9.61</c:v>
                </c:pt>
                <c:pt idx="200">
                  <c:v>9.61</c:v>
                </c:pt>
                <c:pt idx="201">
                  <c:v>9.61</c:v>
                </c:pt>
                <c:pt idx="202">
                  <c:v>9.93</c:v>
                </c:pt>
                <c:pt idx="203">
                  <c:v>9.8000000000000007</c:v>
                </c:pt>
                <c:pt idx="204">
                  <c:v>9.6300000000000008</c:v>
                </c:pt>
                <c:pt idx="205">
                  <c:v>9.7799999999999994</c:v>
                </c:pt>
                <c:pt idx="206">
                  <c:v>9.85</c:v>
                </c:pt>
                <c:pt idx="207">
                  <c:v>9.85</c:v>
                </c:pt>
                <c:pt idx="208">
                  <c:v>9.85</c:v>
                </c:pt>
                <c:pt idx="209">
                  <c:v>9.68</c:v>
                </c:pt>
                <c:pt idx="210">
                  <c:v>10.23</c:v>
                </c:pt>
                <c:pt idx="211">
                  <c:v>10.16</c:v>
                </c:pt>
                <c:pt idx="212">
                  <c:v>10.050000000000001</c:v>
                </c:pt>
                <c:pt idx="213">
                  <c:v>10.199999999999999</c:v>
                </c:pt>
                <c:pt idx="214">
                  <c:v>10.199999999999999</c:v>
                </c:pt>
                <c:pt idx="215">
                  <c:v>10.199999999999999</c:v>
                </c:pt>
                <c:pt idx="216">
                  <c:v>10.41</c:v>
                </c:pt>
                <c:pt idx="217">
                  <c:v>10.54</c:v>
                </c:pt>
                <c:pt idx="218">
                  <c:v>10.7</c:v>
                </c:pt>
                <c:pt idx="219">
                  <c:v>11.17</c:v>
                </c:pt>
                <c:pt idx="220">
                  <c:v>11.18</c:v>
                </c:pt>
                <c:pt idx="221">
                  <c:v>11.18</c:v>
                </c:pt>
                <c:pt idx="222">
                  <c:v>11.18</c:v>
                </c:pt>
                <c:pt idx="223">
                  <c:v>11.17</c:v>
                </c:pt>
                <c:pt idx="224">
                  <c:v>11.47</c:v>
                </c:pt>
                <c:pt idx="225">
                  <c:v>11.24</c:v>
                </c:pt>
                <c:pt idx="226">
                  <c:v>11.24</c:v>
                </c:pt>
                <c:pt idx="227">
                  <c:v>11.23</c:v>
                </c:pt>
                <c:pt idx="228">
                  <c:v>11.23</c:v>
                </c:pt>
                <c:pt idx="229">
                  <c:v>11.23</c:v>
                </c:pt>
                <c:pt idx="230">
                  <c:v>11.12</c:v>
                </c:pt>
                <c:pt idx="231">
                  <c:v>11.62</c:v>
                </c:pt>
                <c:pt idx="232">
                  <c:v>12.73</c:v>
                </c:pt>
                <c:pt idx="233">
                  <c:v>12.43</c:v>
                </c:pt>
                <c:pt idx="234">
                  <c:v>12.68</c:v>
                </c:pt>
                <c:pt idx="235">
                  <c:v>12.68</c:v>
                </c:pt>
                <c:pt idx="236">
                  <c:v>12.68</c:v>
                </c:pt>
                <c:pt idx="237">
                  <c:v>13</c:v>
                </c:pt>
                <c:pt idx="238">
                  <c:v>13.75</c:v>
                </c:pt>
                <c:pt idx="239">
                  <c:v>13.09</c:v>
                </c:pt>
                <c:pt idx="240">
                  <c:v>13.09</c:v>
                </c:pt>
                <c:pt idx="241">
                  <c:v>13.09</c:v>
                </c:pt>
                <c:pt idx="242">
                  <c:v>13.09</c:v>
                </c:pt>
                <c:pt idx="243">
                  <c:v>13.09</c:v>
                </c:pt>
                <c:pt idx="244">
                  <c:v>13.09</c:v>
                </c:pt>
                <c:pt idx="245">
                  <c:v>13.39</c:v>
                </c:pt>
                <c:pt idx="246">
                  <c:v>13.15</c:v>
                </c:pt>
                <c:pt idx="247">
                  <c:v>12.75</c:v>
                </c:pt>
                <c:pt idx="248">
                  <c:v>13.1</c:v>
                </c:pt>
                <c:pt idx="249">
                  <c:v>13.1</c:v>
                </c:pt>
                <c:pt idx="250">
                  <c:v>13.1</c:v>
                </c:pt>
                <c:pt idx="251">
                  <c:v>13.44</c:v>
                </c:pt>
                <c:pt idx="252">
                  <c:v>13.48</c:v>
                </c:pt>
                <c:pt idx="253">
                  <c:v>13.56</c:v>
                </c:pt>
                <c:pt idx="254">
                  <c:v>13.71</c:v>
                </c:pt>
                <c:pt idx="255">
                  <c:v>14.07</c:v>
                </c:pt>
                <c:pt idx="256">
                  <c:v>14.07</c:v>
                </c:pt>
                <c:pt idx="257">
                  <c:v>14.07</c:v>
                </c:pt>
                <c:pt idx="258">
                  <c:v>14.16</c:v>
                </c:pt>
                <c:pt idx="259">
                  <c:v>13.91</c:v>
                </c:pt>
                <c:pt idx="260">
                  <c:v>13.91</c:v>
                </c:pt>
                <c:pt idx="261">
                  <c:v>13.62</c:v>
                </c:pt>
                <c:pt idx="262">
                  <c:v>13.22</c:v>
                </c:pt>
                <c:pt idx="263">
                  <c:v>13.22</c:v>
                </c:pt>
                <c:pt idx="264">
                  <c:v>13.22</c:v>
                </c:pt>
                <c:pt idx="265">
                  <c:v>13.04</c:v>
                </c:pt>
                <c:pt idx="266">
                  <c:v>13.39</c:v>
                </c:pt>
                <c:pt idx="267">
                  <c:v>13.42</c:v>
                </c:pt>
                <c:pt idx="268">
                  <c:v>13.64</c:v>
                </c:pt>
                <c:pt idx="269">
                  <c:v>13.72</c:v>
                </c:pt>
                <c:pt idx="270">
                  <c:v>13.72</c:v>
                </c:pt>
                <c:pt idx="271">
                  <c:v>13.72</c:v>
                </c:pt>
                <c:pt idx="272">
                  <c:v>13.75</c:v>
                </c:pt>
                <c:pt idx="273">
                  <c:v>13.75</c:v>
                </c:pt>
                <c:pt idx="274">
                  <c:v>13.22</c:v>
                </c:pt>
                <c:pt idx="275">
                  <c:v>13.11</c:v>
                </c:pt>
                <c:pt idx="276">
                  <c:v>13.18</c:v>
                </c:pt>
                <c:pt idx="277">
                  <c:v>13.18</c:v>
                </c:pt>
                <c:pt idx="278">
                  <c:v>13.18</c:v>
                </c:pt>
                <c:pt idx="279">
                  <c:v>14.48</c:v>
                </c:pt>
                <c:pt idx="280">
                  <c:v>13.76</c:v>
                </c:pt>
                <c:pt idx="281">
                  <c:v>14.15</c:v>
                </c:pt>
                <c:pt idx="282">
                  <c:v>14.15</c:v>
                </c:pt>
                <c:pt idx="283">
                  <c:v>14.76</c:v>
                </c:pt>
                <c:pt idx="284">
                  <c:v>14.76</c:v>
                </c:pt>
                <c:pt idx="285">
                  <c:v>14.76</c:v>
                </c:pt>
                <c:pt idx="286">
                  <c:v>14.79</c:v>
                </c:pt>
                <c:pt idx="287">
                  <c:v>14.48</c:v>
                </c:pt>
                <c:pt idx="288">
                  <c:v>15.33</c:v>
                </c:pt>
                <c:pt idx="289">
                  <c:v>15.33</c:v>
                </c:pt>
                <c:pt idx="290">
                  <c:v>15.43</c:v>
                </c:pt>
                <c:pt idx="291">
                  <c:v>15.43</c:v>
                </c:pt>
                <c:pt idx="292">
                  <c:v>15.43</c:v>
                </c:pt>
                <c:pt idx="293">
                  <c:v>15.43</c:v>
                </c:pt>
                <c:pt idx="294">
                  <c:v>16.12</c:v>
                </c:pt>
                <c:pt idx="295">
                  <c:v>17.38</c:v>
                </c:pt>
                <c:pt idx="296">
                  <c:v>16.47</c:v>
                </c:pt>
                <c:pt idx="297">
                  <c:v>16.2</c:v>
                </c:pt>
                <c:pt idx="298">
                  <c:v>16.2</c:v>
                </c:pt>
                <c:pt idx="299">
                  <c:v>16.2</c:v>
                </c:pt>
                <c:pt idx="300">
                  <c:v>16.52</c:v>
                </c:pt>
                <c:pt idx="301">
                  <c:v>16.48</c:v>
                </c:pt>
                <c:pt idx="302">
                  <c:v>16.04</c:v>
                </c:pt>
                <c:pt idx="303">
                  <c:v>15.08</c:v>
                </c:pt>
                <c:pt idx="304">
                  <c:v>15.49</c:v>
                </c:pt>
                <c:pt idx="305">
                  <c:v>15.49</c:v>
                </c:pt>
                <c:pt idx="306">
                  <c:v>15.49</c:v>
                </c:pt>
                <c:pt idx="307">
                  <c:v>16.3</c:v>
                </c:pt>
                <c:pt idx="308">
                  <c:v>15.96</c:v>
                </c:pt>
                <c:pt idx="309">
                  <c:v>16.11</c:v>
                </c:pt>
                <c:pt idx="310">
                  <c:v>16.190000000000001</c:v>
                </c:pt>
                <c:pt idx="311">
                  <c:v>16.010000000000002</c:v>
                </c:pt>
                <c:pt idx="312">
                  <c:v>16.010000000000002</c:v>
                </c:pt>
                <c:pt idx="313">
                  <c:v>16.010000000000002</c:v>
                </c:pt>
                <c:pt idx="314">
                  <c:v>15.68</c:v>
                </c:pt>
                <c:pt idx="315">
                  <c:v>15.39</c:v>
                </c:pt>
                <c:pt idx="316">
                  <c:v>15.52</c:v>
                </c:pt>
                <c:pt idx="317">
                  <c:v>15.15</c:v>
                </c:pt>
                <c:pt idx="318">
                  <c:v>14.76</c:v>
                </c:pt>
                <c:pt idx="319">
                  <c:v>14.76</c:v>
                </c:pt>
                <c:pt idx="320">
                  <c:v>14.76</c:v>
                </c:pt>
                <c:pt idx="321">
                  <c:v>14.79</c:v>
                </c:pt>
                <c:pt idx="322">
                  <c:v>14.45</c:v>
                </c:pt>
                <c:pt idx="323">
                  <c:v>14.71</c:v>
                </c:pt>
                <c:pt idx="324">
                  <c:v>15.01</c:v>
                </c:pt>
                <c:pt idx="325">
                  <c:v>15.34</c:v>
                </c:pt>
                <c:pt idx="326">
                  <c:v>15.34</c:v>
                </c:pt>
                <c:pt idx="327">
                  <c:v>15.34</c:v>
                </c:pt>
                <c:pt idx="328">
                  <c:v>15.24</c:v>
                </c:pt>
                <c:pt idx="329">
                  <c:v>15.25</c:v>
                </c:pt>
                <c:pt idx="330">
                  <c:v>15.47</c:v>
                </c:pt>
                <c:pt idx="331">
                  <c:v>15.22</c:v>
                </c:pt>
                <c:pt idx="332">
                  <c:v>15.21</c:v>
                </c:pt>
                <c:pt idx="333">
                  <c:v>15.21</c:v>
                </c:pt>
                <c:pt idx="334">
                  <c:v>15.21</c:v>
                </c:pt>
                <c:pt idx="335">
                  <c:v>15.28</c:v>
                </c:pt>
                <c:pt idx="336">
                  <c:v>15.32</c:v>
                </c:pt>
                <c:pt idx="337">
                  <c:v>15.73</c:v>
                </c:pt>
                <c:pt idx="338">
                  <c:v>15.9</c:v>
                </c:pt>
                <c:pt idx="339">
                  <c:v>15.92</c:v>
                </c:pt>
                <c:pt idx="340">
                  <c:v>15.92</c:v>
                </c:pt>
                <c:pt idx="341">
                  <c:v>15.92</c:v>
                </c:pt>
                <c:pt idx="342">
                  <c:v>16.2</c:v>
                </c:pt>
                <c:pt idx="343">
                  <c:v>16.28</c:v>
                </c:pt>
                <c:pt idx="344">
                  <c:v>16.54</c:v>
                </c:pt>
                <c:pt idx="345">
                  <c:v>16.3</c:v>
                </c:pt>
                <c:pt idx="346">
                  <c:v>16.28</c:v>
                </c:pt>
                <c:pt idx="347">
                  <c:v>16.28</c:v>
                </c:pt>
                <c:pt idx="348">
                  <c:v>16.28</c:v>
                </c:pt>
                <c:pt idx="349">
                  <c:v>16.149999999999999</c:v>
                </c:pt>
                <c:pt idx="350">
                  <c:v>16.3</c:v>
                </c:pt>
                <c:pt idx="351">
                  <c:v>16.64</c:v>
                </c:pt>
                <c:pt idx="352">
                  <c:v>17.079999999999998</c:v>
                </c:pt>
                <c:pt idx="353">
                  <c:v>17.3</c:v>
                </c:pt>
                <c:pt idx="354">
                  <c:v>17.3</c:v>
                </c:pt>
                <c:pt idx="355">
                  <c:v>17.3</c:v>
                </c:pt>
                <c:pt idx="356">
                  <c:v>17.62</c:v>
                </c:pt>
                <c:pt idx="357">
                  <c:v>17.7</c:v>
                </c:pt>
                <c:pt idx="358">
                  <c:v>17.600000000000001</c:v>
                </c:pt>
                <c:pt idx="359">
                  <c:v>17.62</c:v>
                </c:pt>
                <c:pt idx="360">
                  <c:v>17.29</c:v>
                </c:pt>
                <c:pt idx="361">
                  <c:v>17.29</c:v>
                </c:pt>
                <c:pt idx="362">
                  <c:v>17.29</c:v>
                </c:pt>
                <c:pt idx="363">
                  <c:v>17.309999999999999</c:v>
                </c:pt>
                <c:pt idx="364">
                  <c:v>17.64</c:v>
                </c:pt>
                <c:pt idx="365">
                  <c:v>18.02</c:v>
                </c:pt>
                <c:pt idx="366">
                  <c:v>17.89</c:v>
                </c:pt>
                <c:pt idx="367">
                  <c:v>17.93</c:v>
                </c:pt>
                <c:pt idx="368">
                  <c:v>17.93</c:v>
                </c:pt>
                <c:pt idx="369">
                  <c:v>17.93</c:v>
                </c:pt>
                <c:pt idx="370">
                  <c:v>17.829999999999998</c:v>
                </c:pt>
                <c:pt idx="371">
                  <c:v>17.75</c:v>
                </c:pt>
                <c:pt idx="372">
                  <c:v>17.61</c:v>
                </c:pt>
                <c:pt idx="373">
                  <c:v>17.829999999999998</c:v>
                </c:pt>
                <c:pt idx="374">
                  <c:v>18.12</c:v>
                </c:pt>
                <c:pt idx="375">
                  <c:v>18.12</c:v>
                </c:pt>
                <c:pt idx="376">
                  <c:v>18.12</c:v>
                </c:pt>
                <c:pt idx="377">
                  <c:v>18.27</c:v>
                </c:pt>
                <c:pt idx="378">
                  <c:v>18.38</c:v>
                </c:pt>
                <c:pt idx="379">
                  <c:v>18.309999999999999</c:v>
                </c:pt>
                <c:pt idx="380">
                  <c:v>18.21</c:v>
                </c:pt>
                <c:pt idx="381">
                  <c:v>18.36</c:v>
                </c:pt>
                <c:pt idx="382">
                  <c:v>18.36</c:v>
                </c:pt>
                <c:pt idx="383">
                  <c:v>18.36</c:v>
                </c:pt>
                <c:pt idx="384">
                  <c:v>18.72</c:v>
                </c:pt>
                <c:pt idx="385">
                  <c:v>19.54</c:v>
                </c:pt>
                <c:pt idx="386">
                  <c:v>20.05</c:v>
                </c:pt>
                <c:pt idx="387">
                  <c:v>20.66</c:v>
                </c:pt>
                <c:pt idx="388">
                  <c:v>21</c:v>
                </c:pt>
                <c:pt idx="389">
                  <c:v>21</c:v>
                </c:pt>
                <c:pt idx="390">
                  <c:v>21</c:v>
                </c:pt>
                <c:pt idx="391">
                  <c:v>21.57</c:v>
                </c:pt>
                <c:pt idx="392">
                  <c:v>21.01</c:v>
                </c:pt>
                <c:pt idx="393">
                  <c:v>21.38</c:v>
                </c:pt>
                <c:pt idx="394">
                  <c:v>21.46</c:v>
                </c:pt>
                <c:pt idx="395">
                  <c:v>21.39</c:v>
                </c:pt>
                <c:pt idx="396">
                  <c:v>21.39</c:v>
                </c:pt>
                <c:pt idx="397">
                  <c:v>21.39</c:v>
                </c:pt>
                <c:pt idx="398">
                  <c:v>20.45</c:v>
                </c:pt>
                <c:pt idx="399">
                  <c:v>20.47</c:v>
                </c:pt>
                <c:pt idx="400">
                  <c:v>20.65</c:v>
                </c:pt>
                <c:pt idx="401">
                  <c:v>21.71</c:v>
                </c:pt>
                <c:pt idx="402">
                  <c:v>23.55</c:v>
                </c:pt>
                <c:pt idx="403">
                  <c:v>23.55</c:v>
                </c:pt>
                <c:pt idx="404">
                  <c:v>23.55</c:v>
                </c:pt>
                <c:pt idx="405">
                  <c:v>25.56</c:v>
                </c:pt>
                <c:pt idx="406">
                  <c:v>24.54</c:v>
                </c:pt>
                <c:pt idx="407">
                  <c:v>23.37</c:v>
                </c:pt>
                <c:pt idx="408">
                  <c:v>19.25</c:v>
                </c:pt>
                <c:pt idx="409">
                  <c:v>20.32</c:v>
                </c:pt>
                <c:pt idx="410">
                  <c:v>20.32</c:v>
                </c:pt>
                <c:pt idx="411">
                  <c:v>20.32</c:v>
                </c:pt>
                <c:pt idx="412">
                  <c:v>21.38</c:v>
                </c:pt>
                <c:pt idx="413">
                  <c:v>20.6</c:v>
                </c:pt>
                <c:pt idx="414">
                  <c:v>21.88</c:v>
                </c:pt>
                <c:pt idx="415">
                  <c:v>22.44</c:v>
                </c:pt>
                <c:pt idx="416">
                  <c:v>22.57</c:v>
                </c:pt>
                <c:pt idx="417">
                  <c:v>22.57</c:v>
                </c:pt>
                <c:pt idx="418">
                  <c:v>22.57</c:v>
                </c:pt>
                <c:pt idx="419">
                  <c:v>22.94</c:v>
                </c:pt>
                <c:pt idx="420">
                  <c:v>21.8</c:v>
                </c:pt>
                <c:pt idx="421">
                  <c:v>20.82</c:v>
                </c:pt>
                <c:pt idx="422">
                  <c:v>21.43</c:v>
                </c:pt>
                <c:pt idx="423">
                  <c:v>21.82</c:v>
                </c:pt>
                <c:pt idx="424">
                  <c:v>21.82</c:v>
                </c:pt>
                <c:pt idx="425">
                  <c:v>21.82</c:v>
                </c:pt>
                <c:pt idx="426">
                  <c:v>22.05</c:v>
                </c:pt>
                <c:pt idx="427">
                  <c:v>21.65</c:v>
                </c:pt>
                <c:pt idx="428">
                  <c:v>21.9</c:v>
                </c:pt>
                <c:pt idx="429">
                  <c:v>22.1</c:v>
                </c:pt>
                <c:pt idx="430">
                  <c:v>22.96</c:v>
                </c:pt>
                <c:pt idx="431">
                  <c:v>22.96</c:v>
                </c:pt>
                <c:pt idx="432">
                  <c:v>22.96</c:v>
                </c:pt>
                <c:pt idx="433">
                  <c:v>22.83</c:v>
                </c:pt>
                <c:pt idx="434">
                  <c:v>21.74</c:v>
                </c:pt>
                <c:pt idx="435">
                  <c:v>20.2</c:v>
                </c:pt>
                <c:pt idx="436">
                  <c:v>20.57</c:v>
                </c:pt>
                <c:pt idx="437">
                  <c:v>20.96</c:v>
                </c:pt>
                <c:pt idx="438">
                  <c:v>20.96</c:v>
                </c:pt>
                <c:pt idx="439">
                  <c:v>20.96</c:v>
                </c:pt>
                <c:pt idx="440">
                  <c:v>19.07</c:v>
                </c:pt>
                <c:pt idx="441">
                  <c:v>19.760000000000002</c:v>
                </c:pt>
                <c:pt idx="442">
                  <c:v>19.72</c:v>
                </c:pt>
                <c:pt idx="443">
                  <c:v>20.2</c:v>
                </c:pt>
                <c:pt idx="444">
                  <c:v>20.18</c:v>
                </c:pt>
                <c:pt idx="445">
                  <c:v>20.18</c:v>
                </c:pt>
                <c:pt idx="446">
                  <c:v>20.18</c:v>
                </c:pt>
                <c:pt idx="447">
                  <c:v>19.39</c:v>
                </c:pt>
                <c:pt idx="448">
                  <c:v>19.61</c:v>
                </c:pt>
                <c:pt idx="449">
                  <c:v>20.02</c:v>
                </c:pt>
                <c:pt idx="450">
                  <c:v>19.5</c:v>
                </c:pt>
                <c:pt idx="451">
                  <c:v>18.649999999999999</c:v>
                </c:pt>
                <c:pt idx="452">
                  <c:v>18.649999999999999</c:v>
                </c:pt>
                <c:pt idx="453">
                  <c:v>18.649999999999999</c:v>
                </c:pt>
                <c:pt idx="454">
                  <c:v>16.989999999999998</c:v>
                </c:pt>
                <c:pt idx="455">
                  <c:v>16.45</c:v>
                </c:pt>
                <c:pt idx="456">
                  <c:v>16.73</c:v>
                </c:pt>
              </c:numCache>
            </c:numRef>
          </c:val>
          <c:smooth val="0"/>
        </c:ser>
        <c:ser>
          <c:idx val="1"/>
          <c:order val="1"/>
          <c:tx>
            <c:strRef>
              <c:f>'Cal-19'!$F$9</c:f>
              <c:strCache>
                <c:ptCount val="1"/>
                <c:pt idx="0">
                  <c:v>Cal-19 coal to gas fuel switching price</c:v>
                </c:pt>
              </c:strCache>
            </c:strRef>
          </c:tx>
          <c:marker>
            <c:symbol val="none"/>
          </c:marker>
          <c:cat>
            <c:numRef>
              <c:f>'Cal-19'!$D$10:$D$466</c:f>
              <c:numCache>
                <c:formatCode>m/d/yyyy</c:formatCode>
                <c:ptCount val="457"/>
                <c:pt idx="0">
                  <c:v>42948</c:v>
                </c:pt>
                <c:pt idx="1">
                  <c:v>42949</c:v>
                </c:pt>
                <c:pt idx="2">
                  <c:v>42950</c:v>
                </c:pt>
                <c:pt idx="3">
                  <c:v>42951</c:v>
                </c:pt>
                <c:pt idx="4">
                  <c:v>42952</c:v>
                </c:pt>
                <c:pt idx="5">
                  <c:v>42953</c:v>
                </c:pt>
                <c:pt idx="6">
                  <c:v>42954</c:v>
                </c:pt>
                <c:pt idx="7">
                  <c:v>42955</c:v>
                </c:pt>
                <c:pt idx="8">
                  <c:v>42956</c:v>
                </c:pt>
                <c:pt idx="9">
                  <c:v>42957</c:v>
                </c:pt>
                <c:pt idx="10">
                  <c:v>42958</c:v>
                </c:pt>
                <c:pt idx="11">
                  <c:v>42959</c:v>
                </c:pt>
                <c:pt idx="12">
                  <c:v>42960</c:v>
                </c:pt>
                <c:pt idx="13">
                  <c:v>42961</c:v>
                </c:pt>
                <c:pt idx="14">
                  <c:v>42962</c:v>
                </c:pt>
                <c:pt idx="15">
                  <c:v>42963</c:v>
                </c:pt>
                <c:pt idx="16">
                  <c:v>42964</c:v>
                </c:pt>
                <c:pt idx="17">
                  <c:v>42965</c:v>
                </c:pt>
                <c:pt idx="18">
                  <c:v>42966</c:v>
                </c:pt>
                <c:pt idx="19">
                  <c:v>42967</c:v>
                </c:pt>
                <c:pt idx="20">
                  <c:v>42968</c:v>
                </c:pt>
                <c:pt idx="21">
                  <c:v>42969</c:v>
                </c:pt>
                <c:pt idx="22">
                  <c:v>42970</c:v>
                </c:pt>
                <c:pt idx="23">
                  <c:v>42971</c:v>
                </c:pt>
                <c:pt idx="24">
                  <c:v>42972</c:v>
                </c:pt>
                <c:pt idx="25">
                  <c:v>42973</c:v>
                </c:pt>
                <c:pt idx="26">
                  <c:v>42974</c:v>
                </c:pt>
                <c:pt idx="27">
                  <c:v>42975</c:v>
                </c:pt>
                <c:pt idx="28">
                  <c:v>42976</c:v>
                </c:pt>
                <c:pt idx="29">
                  <c:v>42977</c:v>
                </c:pt>
                <c:pt idx="30">
                  <c:v>42978</c:v>
                </c:pt>
                <c:pt idx="31">
                  <c:v>42979</c:v>
                </c:pt>
                <c:pt idx="32">
                  <c:v>42980</c:v>
                </c:pt>
                <c:pt idx="33">
                  <c:v>42981</c:v>
                </c:pt>
                <c:pt idx="34">
                  <c:v>42982</c:v>
                </c:pt>
                <c:pt idx="35">
                  <c:v>42983</c:v>
                </c:pt>
                <c:pt idx="36">
                  <c:v>42984</c:v>
                </c:pt>
                <c:pt idx="37">
                  <c:v>42985</c:v>
                </c:pt>
                <c:pt idx="38">
                  <c:v>42986</c:v>
                </c:pt>
                <c:pt idx="39">
                  <c:v>42987</c:v>
                </c:pt>
                <c:pt idx="40">
                  <c:v>42988</c:v>
                </c:pt>
                <c:pt idx="41">
                  <c:v>42989</c:v>
                </c:pt>
                <c:pt idx="42">
                  <c:v>42990</c:v>
                </c:pt>
                <c:pt idx="43">
                  <c:v>42991</c:v>
                </c:pt>
                <c:pt idx="44">
                  <c:v>42992</c:v>
                </c:pt>
                <c:pt idx="45">
                  <c:v>42993</c:v>
                </c:pt>
                <c:pt idx="46">
                  <c:v>42994</c:v>
                </c:pt>
                <c:pt idx="47">
                  <c:v>42995</c:v>
                </c:pt>
                <c:pt idx="48">
                  <c:v>42996</c:v>
                </c:pt>
                <c:pt idx="49">
                  <c:v>42997</c:v>
                </c:pt>
                <c:pt idx="50">
                  <c:v>42998</c:v>
                </c:pt>
                <c:pt idx="51">
                  <c:v>42999</c:v>
                </c:pt>
                <c:pt idx="52">
                  <c:v>43000</c:v>
                </c:pt>
                <c:pt idx="53">
                  <c:v>43001</c:v>
                </c:pt>
                <c:pt idx="54">
                  <c:v>43002</c:v>
                </c:pt>
                <c:pt idx="55">
                  <c:v>43003</c:v>
                </c:pt>
                <c:pt idx="56">
                  <c:v>43004</c:v>
                </c:pt>
                <c:pt idx="57">
                  <c:v>43005</c:v>
                </c:pt>
                <c:pt idx="58">
                  <c:v>43006</c:v>
                </c:pt>
                <c:pt idx="59">
                  <c:v>43007</c:v>
                </c:pt>
                <c:pt idx="60">
                  <c:v>43008</c:v>
                </c:pt>
                <c:pt idx="61">
                  <c:v>43009</c:v>
                </c:pt>
                <c:pt idx="62">
                  <c:v>43010</c:v>
                </c:pt>
                <c:pt idx="63">
                  <c:v>43011</c:v>
                </c:pt>
                <c:pt idx="64">
                  <c:v>43012</c:v>
                </c:pt>
                <c:pt idx="65">
                  <c:v>43013</c:v>
                </c:pt>
                <c:pt idx="66">
                  <c:v>43014</c:v>
                </c:pt>
                <c:pt idx="67">
                  <c:v>43015</c:v>
                </c:pt>
                <c:pt idx="68">
                  <c:v>43016</c:v>
                </c:pt>
                <c:pt idx="69">
                  <c:v>43017</c:v>
                </c:pt>
                <c:pt idx="70">
                  <c:v>43018</c:v>
                </c:pt>
                <c:pt idx="71">
                  <c:v>43019</c:v>
                </c:pt>
                <c:pt idx="72">
                  <c:v>43020</c:v>
                </c:pt>
                <c:pt idx="73">
                  <c:v>43021</c:v>
                </c:pt>
                <c:pt idx="74">
                  <c:v>43022</c:v>
                </c:pt>
                <c:pt idx="75">
                  <c:v>43023</c:v>
                </c:pt>
                <c:pt idx="76">
                  <c:v>43024</c:v>
                </c:pt>
                <c:pt idx="77">
                  <c:v>43025</c:v>
                </c:pt>
                <c:pt idx="78">
                  <c:v>43026</c:v>
                </c:pt>
                <c:pt idx="79">
                  <c:v>43027</c:v>
                </c:pt>
                <c:pt idx="80">
                  <c:v>43028</c:v>
                </c:pt>
                <c:pt idx="81">
                  <c:v>43029</c:v>
                </c:pt>
                <c:pt idx="82">
                  <c:v>43030</c:v>
                </c:pt>
                <c:pt idx="83">
                  <c:v>43031</c:v>
                </c:pt>
                <c:pt idx="84">
                  <c:v>43032</c:v>
                </c:pt>
                <c:pt idx="85">
                  <c:v>43033</c:v>
                </c:pt>
                <c:pt idx="86">
                  <c:v>43034</c:v>
                </c:pt>
                <c:pt idx="87">
                  <c:v>43035</c:v>
                </c:pt>
                <c:pt idx="88">
                  <c:v>43036</c:v>
                </c:pt>
                <c:pt idx="89">
                  <c:v>43037</c:v>
                </c:pt>
                <c:pt idx="90">
                  <c:v>43038</c:v>
                </c:pt>
                <c:pt idx="91">
                  <c:v>43039</c:v>
                </c:pt>
                <c:pt idx="92">
                  <c:v>43040</c:v>
                </c:pt>
                <c:pt idx="93">
                  <c:v>43041</c:v>
                </c:pt>
                <c:pt idx="94">
                  <c:v>43042</c:v>
                </c:pt>
                <c:pt idx="95">
                  <c:v>43043</c:v>
                </c:pt>
                <c:pt idx="96">
                  <c:v>43044</c:v>
                </c:pt>
                <c:pt idx="97">
                  <c:v>43045</c:v>
                </c:pt>
                <c:pt idx="98">
                  <c:v>43046</c:v>
                </c:pt>
                <c:pt idx="99">
                  <c:v>43047</c:v>
                </c:pt>
                <c:pt idx="100">
                  <c:v>43048</c:v>
                </c:pt>
                <c:pt idx="101">
                  <c:v>43049</c:v>
                </c:pt>
                <c:pt idx="102">
                  <c:v>43050</c:v>
                </c:pt>
                <c:pt idx="103">
                  <c:v>43051</c:v>
                </c:pt>
                <c:pt idx="104">
                  <c:v>43052</c:v>
                </c:pt>
                <c:pt idx="105">
                  <c:v>43053</c:v>
                </c:pt>
                <c:pt idx="106">
                  <c:v>43054</c:v>
                </c:pt>
                <c:pt idx="107">
                  <c:v>43055</c:v>
                </c:pt>
                <c:pt idx="108">
                  <c:v>43056</c:v>
                </c:pt>
                <c:pt idx="109">
                  <c:v>43057</c:v>
                </c:pt>
                <c:pt idx="110">
                  <c:v>43058</c:v>
                </c:pt>
                <c:pt idx="111">
                  <c:v>43059</c:v>
                </c:pt>
                <c:pt idx="112">
                  <c:v>43060</c:v>
                </c:pt>
                <c:pt idx="113">
                  <c:v>43061</c:v>
                </c:pt>
                <c:pt idx="114">
                  <c:v>43062</c:v>
                </c:pt>
                <c:pt idx="115">
                  <c:v>43063</c:v>
                </c:pt>
                <c:pt idx="116">
                  <c:v>43064</c:v>
                </c:pt>
                <c:pt idx="117">
                  <c:v>43065</c:v>
                </c:pt>
                <c:pt idx="118">
                  <c:v>43066</c:v>
                </c:pt>
                <c:pt idx="119">
                  <c:v>43067</c:v>
                </c:pt>
                <c:pt idx="120">
                  <c:v>43068</c:v>
                </c:pt>
                <c:pt idx="121">
                  <c:v>43069</c:v>
                </c:pt>
                <c:pt idx="122">
                  <c:v>43070</c:v>
                </c:pt>
                <c:pt idx="123">
                  <c:v>43071</c:v>
                </c:pt>
                <c:pt idx="124">
                  <c:v>43072</c:v>
                </c:pt>
                <c:pt idx="125">
                  <c:v>43073</c:v>
                </c:pt>
                <c:pt idx="126">
                  <c:v>43074</c:v>
                </c:pt>
                <c:pt idx="127">
                  <c:v>43075</c:v>
                </c:pt>
                <c:pt idx="128">
                  <c:v>43076</c:v>
                </c:pt>
                <c:pt idx="129">
                  <c:v>43077</c:v>
                </c:pt>
                <c:pt idx="130">
                  <c:v>43078</c:v>
                </c:pt>
                <c:pt idx="131">
                  <c:v>43079</c:v>
                </c:pt>
                <c:pt idx="132">
                  <c:v>43080</c:v>
                </c:pt>
                <c:pt idx="133">
                  <c:v>43081</c:v>
                </c:pt>
                <c:pt idx="134">
                  <c:v>43082</c:v>
                </c:pt>
                <c:pt idx="135">
                  <c:v>43083</c:v>
                </c:pt>
                <c:pt idx="136">
                  <c:v>43084</c:v>
                </c:pt>
                <c:pt idx="137">
                  <c:v>43085</c:v>
                </c:pt>
                <c:pt idx="138">
                  <c:v>43086</c:v>
                </c:pt>
                <c:pt idx="139">
                  <c:v>43087</c:v>
                </c:pt>
                <c:pt idx="140">
                  <c:v>43088</c:v>
                </c:pt>
                <c:pt idx="141">
                  <c:v>43089</c:v>
                </c:pt>
                <c:pt idx="142">
                  <c:v>43090</c:v>
                </c:pt>
                <c:pt idx="143">
                  <c:v>43091</c:v>
                </c:pt>
                <c:pt idx="144">
                  <c:v>43092</c:v>
                </c:pt>
                <c:pt idx="145">
                  <c:v>43093</c:v>
                </c:pt>
                <c:pt idx="146">
                  <c:v>43094</c:v>
                </c:pt>
                <c:pt idx="147">
                  <c:v>43095</c:v>
                </c:pt>
                <c:pt idx="148">
                  <c:v>43096</c:v>
                </c:pt>
                <c:pt idx="149">
                  <c:v>43097</c:v>
                </c:pt>
                <c:pt idx="150">
                  <c:v>43098</c:v>
                </c:pt>
                <c:pt idx="151">
                  <c:v>43099</c:v>
                </c:pt>
                <c:pt idx="152">
                  <c:v>43100</c:v>
                </c:pt>
                <c:pt idx="153">
                  <c:v>43101</c:v>
                </c:pt>
                <c:pt idx="154">
                  <c:v>43102</c:v>
                </c:pt>
                <c:pt idx="155">
                  <c:v>43103</c:v>
                </c:pt>
                <c:pt idx="156">
                  <c:v>43104</c:v>
                </c:pt>
                <c:pt idx="157">
                  <c:v>43105</c:v>
                </c:pt>
                <c:pt idx="158">
                  <c:v>43106</c:v>
                </c:pt>
                <c:pt idx="159">
                  <c:v>43107</c:v>
                </c:pt>
                <c:pt idx="160">
                  <c:v>43108</c:v>
                </c:pt>
                <c:pt idx="161">
                  <c:v>43109</c:v>
                </c:pt>
                <c:pt idx="162">
                  <c:v>43110</c:v>
                </c:pt>
                <c:pt idx="163">
                  <c:v>43111</c:v>
                </c:pt>
                <c:pt idx="164">
                  <c:v>43112</c:v>
                </c:pt>
                <c:pt idx="165">
                  <c:v>43113</c:v>
                </c:pt>
                <c:pt idx="166">
                  <c:v>43114</c:v>
                </c:pt>
                <c:pt idx="167">
                  <c:v>43115</c:v>
                </c:pt>
                <c:pt idx="168">
                  <c:v>43116</c:v>
                </c:pt>
                <c:pt idx="169">
                  <c:v>43117</c:v>
                </c:pt>
                <c:pt idx="170">
                  <c:v>43118</c:v>
                </c:pt>
                <c:pt idx="171">
                  <c:v>43119</c:v>
                </c:pt>
                <c:pt idx="172">
                  <c:v>43120</c:v>
                </c:pt>
                <c:pt idx="173">
                  <c:v>43121</c:v>
                </c:pt>
                <c:pt idx="174">
                  <c:v>43122</c:v>
                </c:pt>
                <c:pt idx="175">
                  <c:v>43123</c:v>
                </c:pt>
                <c:pt idx="176">
                  <c:v>43124</c:v>
                </c:pt>
                <c:pt idx="177">
                  <c:v>43125</c:v>
                </c:pt>
                <c:pt idx="178">
                  <c:v>43126</c:v>
                </c:pt>
                <c:pt idx="179">
                  <c:v>43127</c:v>
                </c:pt>
                <c:pt idx="180">
                  <c:v>43128</c:v>
                </c:pt>
                <c:pt idx="181">
                  <c:v>43129</c:v>
                </c:pt>
                <c:pt idx="182">
                  <c:v>43130</c:v>
                </c:pt>
                <c:pt idx="183">
                  <c:v>43131</c:v>
                </c:pt>
                <c:pt idx="184">
                  <c:v>43132</c:v>
                </c:pt>
                <c:pt idx="185">
                  <c:v>43133</c:v>
                </c:pt>
                <c:pt idx="186">
                  <c:v>43134</c:v>
                </c:pt>
                <c:pt idx="187">
                  <c:v>43135</c:v>
                </c:pt>
                <c:pt idx="188">
                  <c:v>43136</c:v>
                </c:pt>
                <c:pt idx="189">
                  <c:v>43137</c:v>
                </c:pt>
                <c:pt idx="190">
                  <c:v>43138</c:v>
                </c:pt>
                <c:pt idx="191">
                  <c:v>43139</c:v>
                </c:pt>
                <c:pt idx="192">
                  <c:v>43140</c:v>
                </c:pt>
                <c:pt idx="193">
                  <c:v>43141</c:v>
                </c:pt>
                <c:pt idx="194">
                  <c:v>43142</c:v>
                </c:pt>
                <c:pt idx="195">
                  <c:v>43143</c:v>
                </c:pt>
                <c:pt idx="196">
                  <c:v>43144</c:v>
                </c:pt>
                <c:pt idx="197">
                  <c:v>43145</c:v>
                </c:pt>
                <c:pt idx="198">
                  <c:v>43146</c:v>
                </c:pt>
                <c:pt idx="199">
                  <c:v>43147</c:v>
                </c:pt>
                <c:pt idx="200">
                  <c:v>43148</c:v>
                </c:pt>
                <c:pt idx="201">
                  <c:v>43149</c:v>
                </c:pt>
                <c:pt idx="202">
                  <c:v>43150</c:v>
                </c:pt>
                <c:pt idx="203">
                  <c:v>43151</c:v>
                </c:pt>
                <c:pt idx="204">
                  <c:v>43152</c:v>
                </c:pt>
                <c:pt idx="205">
                  <c:v>43153</c:v>
                </c:pt>
                <c:pt idx="206">
                  <c:v>43154</c:v>
                </c:pt>
                <c:pt idx="207">
                  <c:v>43155</c:v>
                </c:pt>
                <c:pt idx="208">
                  <c:v>43156</c:v>
                </c:pt>
                <c:pt idx="209">
                  <c:v>43157</c:v>
                </c:pt>
                <c:pt idx="210">
                  <c:v>43158</c:v>
                </c:pt>
                <c:pt idx="211">
                  <c:v>43159</c:v>
                </c:pt>
                <c:pt idx="212">
                  <c:v>43160</c:v>
                </c:pt>
                <c:pt idx="213">
                  <c:v>43161</c:v>
                </c:pt>
                <c:pt idx="214">
                  <c:v>43162</c:v>
                </c:pt>
                <c:pt idx="215">
                  <c:v>43163</c:v>
                </c:pt>
                <c:pt idx="216">
                  <c:v>43164</c:v>
                </c:pt>
                <c:pt idx="217">
                  <c:v>43165</c:v>
                </c:pt>
                <c:pt idx="218">
                  <c:v>43166</c:v>
                </c:pt>
                <c:pt idx="219">
                  <c:v>43167</c:v>
                </c:pt>
                <c:pt idx="220">
                  <c:v>43168</c:v>
                </c:pt>
                <c:pt idx="221">
                  <c:v>43169</c:v>
                </c:pt>
                <c:pt idx="222">
                  <c:v>43170</c:v>
                </c:pt>
                <c:pt idx="223">
                  <c:v>43171</c:v>
                </c:pt>
                <c:pt idx="224">
                  <c:v>43172</c:v>
                </c:pt>
                <c:pt idx="225">
                  <c:v>43173</c:v>
                </c:pt>
                <c:pt idx="226">
                  <c:v>43174</c:v>
                </c:pt>
                <c:pt idx="227">
                  <c:v>43175</c:v>
                </c:pt>
                <c:pt idx="228">
                  <c:v>43176</c:v>
                </c:pt>
                <c:pt idx="229">
                  <c:v>43177</c:v>
                </c:pt>
                <c:pt idx="230">
                  <c:v>43178</c:v>
                </c:pt>
                <c:pt idx="231">
                  <c:v>43179</c:v>
                </c:pt>
                <c:pt idx="232">
                  <c:v>43180</c:v>
                </c:pt>
                <c:pt idx="233">
                  <c:v>43181</c:v>
                </c:pt>
                <c:pt idx="234">
                  <c:v>43182</c:v>
                </c:pt>
                <c:pt idx="235">
                  <c:v>43183</c:v>
                </c:pt>
                <c:pt idx="236">
                  <c:v>43184</c:v>
                </c:pt>
                <c:pt idx="237">
                  <c:v>43185</c:v>
                </c:pt>
                <c:pt idx="238">
                  <c:v>43186</c:v>
                </c:pt>
                <c:pt idx="239">
                  <c:v>43187</c:v>
                </c:pt>
                <c:pt idx="240">
                  <c:v>43188</c:v>
                </c:pt>
                <c:pt idx="241">
                  <c:v>43189</c:v>
                </c:pt>
                <c:pt idx="242">
                  <c:v>43190</c:v>
                </c:pt>
                <c:pt idx="243">
                  <c:v>43191</c:v>
                </c:pt>
                <c:pt idx="244">
                  <c:v>43192</c:v>
                </c:pt>
                <c:pt idx="245">
                  <c:v>43193</c:v>
                </c:pt>
                <c:pt idx="246">
                  <c:v>43194</c:v>
                </c:pt>
                <c:pt idx="247">
                  <c:v>43195</c:v>
                </c:pt>
                <c:pt idx="248">
                  <c:v>43196</c:v>
                </c:pt>
                <c:pt idx="249">
                  <c:v>43197</c:v>
                </c:pt>
                <c:pt idx="250">
                  <c:v>43198</c:v>
                </c:pt>
                <c:pt idx="251">
                  <c:v>43199</c:v>
                </c:pt>
                <c:pt idx="252">
                  <c:v>43200</c:v>
                </c:pt>
                <c:pt idx="253">
                  <c:v>43201</c:v>
                </c:pt>
                <c:pt idx="254">
                  <c:v>43202</c:v>
                </c:pt>
                <c:pt idx="255">
                  <c:v>43203</c:v>
                </c:pt>
                <c:pt idx="256">
                  <c:v>43204</c:v>
                </c:pt>
                <c:pt idx="257">
                  <c:v>43205</c:v>
                </c:pt>
                <c:pt idx="258">
                  <c:v>43206</c:v>
                </c:pt>
                <c:pt idx="259">
                  <c:v>43207</c:v>
                </c:pt>
                <c:pt idx="260">
                  <c:v>43208</c:v>
                </c:pt>
                <c:pt idx="261">
                  <c:v>43209</c:v>
                </c:pt>
                <c:pt idx="262">
                  <c:v>43210</c:v>
                </c:pt>
                <c:pt idx="263">
                  <c:v>43211</c:v>
                </c:pt>
                <c:pt idx="264">
                  <c:v>43212</c:v>
                </c:pt>
                <c:pt idx="265">
                  <c:v>43213</c:v>
                </c:pt>
                <c:pt idx="266">
                  <c:v>43214</c:v>
                </c:pt>
                <c:pt idx="267">
                  <c:v>43215</c:v>
                </c:pt>
                <c:pt idx="268">
                  <c:v>43216</c:v>
                </c:pt>
                <c:pt idx="269">
                  <c:v>43217</c:v>
                </c:pt>
                <c:pt idx="270">
                  <c:v>43218</c:v>
                </c:pt>
                <c:pt idx="271">
                  <c:v>43219</c:v>
                </c:pt>
                <c:pt idx="272">
                  <c:v>43220</c:v>
                </c:pt>
                <c:pt idx="273">
                  <c:v>43221</c:v>
                </c:pt>
                <c:pt idx="274">
                  <c:v>43222</c:v>
                </c:pt>
                <c:pt idx="275">
                  <c:v>43223</c:v>
                </c:pt>
                <c:pt idx="276">
                  <c:v>43224</c:v>
                </c:pt>
                <c:pt idx="277">
                  <c:v>43225</c:v>
                </c:pt>
                <c:pt idx="278">
                  <c:v>43226</c:v>
                </c:pt>
                <c:pt idx="279">
                  <c:v>43227</c:v>
                </c:pt>
                <c:pt idx="280">
                  <c:v>43228</c:v>
                </c:pt>
                <c:pt idx="281">
                  <c:v>43229</c:v>
                </c:pt>
                <c:pt idx="282">
                  <c:v>43230</c:v>
                </c:pt>
                <c:pt idx="283">
                  <c:v>43231</c:v>
                </c:pt>
                <c:pt idx="284">
                  <c:v>43232</c:v>
                </c:pt>
                <c:pt idx="285">
                  <c:v>43233</c:v>
                </c:pt>
                <c:pt idx="286">
                  <c:v>43234</c:v>
                </c:pt>
                <c:pt idx="287">
                  <c:v>43235</c:v>
                </c:pt>
                <c:pt idx="288">
                  <c:v>43236</c:v>
                </c:pt>
                <c:pt idx="289">
                  <c:v>43237</c:v>
                </c:pt>
                <c:pt idx="290">
                  <c:v>43238</c:v>
                </c:pt>
                <c:pt idx="291">
                  <c:v>43239</c:v>
                </c:pt>
                <c:pt idx="292">
                  <c:v>43240</c:v>
                </c:pt>
                <c:pt idx="293">
                  <c:v>43241</c:v>
                </c:pt>
                <c:pt idx="294">
                  <c:v>43242</c:v>
                </c:pt>
                <c:pt idx="295">
                  <c:v>43243</c:v>
                </c:pt>
                <c:pt idx="296">
                  <c:v>43244</c:v>
                </c:pt>
                <c:pt idx="297">
                  <c:v>43245</c:v>
                </c:pt>
                <c:pt idx="298">
                  <c:v>43246</c:v>
                </c:pt>
                <c:pt idx="299">
                  <c:v>43247</c:v>
                </c:pt>
                <c:pt idx="300">
                  <c:v>43248</c:v>
                </c:pt>
                <c:pt idx="301">
                  <c:v>43249</c:v>
                </c:pt>
                <c:pt idx="302">
                  <c:v>43250</c:v>
                </c:pt>
                <c:pt idx="303">
                  <c:v>43251</c:v>
                </c:pt>
                <c:pt idx="304">
                  <c:v>43252</c:v>
                </c:pt>
                <c:pt idx="305">
                  <c:v>43253</c:v>
                </c:pt>
                <c:pt idx="306">
                  <c:v>43254</c:v>
                </c:pt>
                <c:pt idx="307">
                  <c:v>43255</c:v>
                </c:pt>
                <c:pt idx="308">
                  <c:v>43256</c:v>
                </c:pt>
                <c:pt idx="309">
                  <c:v>43257</c:v>
                </c:pt>
                <c:pt idx="310">
                  <c:v>43258</c:v>
                </c:pt>
                <c:pt idx="311">
                  <c:v>43259</c:v>
                </c:pt>
                <c:pt idx="312">
                  <c:v>43260</c:v>
                </c:pt>
                <c:pt idx="313">
                  <c:v>43261</c:v>
                </c:pt>
                <c:pt idx="314">
                  <c:v>43262</c:v>
                </c:pt>
                <c:pt idx="315">
                  <c:v>43263</c:v>
                </c:pt>
                <c:pt idx="316">
                  <c:v>43264</c:v>
                </c:pt>
                <c:pt idx="317">
                  <c:v>43265</c:v>
                </c:pt>
                <c:pt idx="318">
                  <c:v>43266</c:v>
                </c:pt>
                <c:pt idx="319">
                  <c:v>43267</c:v>
                </c:pt>
                <c:pt idx="320">
                  <c:v>43268</c:v>
                </c:pt>
                <c:pt idx="321">
                  <c:v>43269</c:v>
                </c:pt>
                <c:pt idx="322">
                  <c:v>43270</c:v>
                </c:pt>
                <c:pt idx="323">
                  <c:v>43271</c:v>
                </c:pt>
                <c:pt idx="324">
                  <c:v>43272</c:v>
                </c:pt>
                <c:pt idx="325">
                  <c:v>43273</c:v>
                </c:pt>
                <c:pt idx="326">
                  <c:v>43274</c:v>
                </c:pt>
                <c:pt idx="327">
                  <c:v>43275</c:v>
                </c:pt>
                <c:pt idx="328">
                  <c:v>43276</c:v>
                </c:pt>
                <c:pt idx="329">
                  <c:v>43277</c:v>
                </c:pt>
                <c:pt idx="330">
                  <c:v>43278</c:v>
                </c:pt>
                <c:pt idx="331">
                  <c:v>43279</c:v>
                </c:pt>
                <c:pt idx="332">
                  <c:v>43280</c:v>
                </c:pt>
                <c:pt idx="333">
                  <c:v>43281</c:v>
                </c:pt>
                <c:pt idx="334">
                  <c:v>43282</c:v>
                </c:pt>
                <c:pt idx="335">
                  <c:v>43283</c:v>
                </c:pt>
                <c:pt idx="336">
                  <c:v>43284</c:v>
                </c:pt>
                <c:pt idx="337">
                  <c:v>43285</c:v>
                </c:pt>
                <c:pt idx="338">
                  <c:v>43286</c:v>
                </c:pt>
                <c:pt idx="339">
                  <c:v>43287</c:v>
                </c:pt>
                <c:pt idx="340">
                  <c:v>43288</c:v>
                </c:pt>
                <c:pt idx="341">
                  <c:v>43289</c:v>
                </c:pt>
                <c:pt idx="342">
                  <c:v>43290</c:v>
                </c:pt>
                <c:pt idx="343">
                  <c:v>43291</c:v>
                </c:pt>
                <c:pt idx="344">
                  <c:v>43292</c:v>
                </c:pt>
                <c:pt idx="345">
                  <c:v>43293</c:v>
                </c:pt>
                <c:pt idx="346">
                  <c:v>43294</c:v>
                </c:pt>
                <c:pt idx="347">
                  <c:v>43295</c:v>
                </c:pt>
                <c:pt idx="348">
                  <c:v>43296</c:v>
                </c:pt>
                <c:pt idx="349">
                  <c:v>43297</c:v>
                </c:pt>
                <c:pt idx="350">
                  <c:v>43298</c:v>
                </c:pt>
                <c:pt idx="351">
                  <c:v>43299</c:v>
                </c:pt>
                <c:pt idx="352">
                  <c:v>43300</c:v>
                </c:pt>
                <c:pt idx="353">
                  <c:v>43301</c:v>
                </c:pt>
                <c:pt idx="354">
                  <c:v>43302</c:v>
                </c:pt>
                <c:pt idx="355">
                  <c:v>43303</c:v>
                </c:pt>
                <c:pt idx="356">
                  <c:v>43304</c:v>
                </c:pt>
                <c:pt idx="357">
                  <c:v>43305</c:v>
                </c:pt>
                <c:pt idx="358">
                  <c:v>43306</c:v>
                </c:pt>
                <c:pt idx="359">
                  <c:v>43307</c:v>
                </c:pt>
                <c:pt idx="360">
                  <c:v>43308</c:v>
                </c:pt>
                <c:pt idx="361">
                  <c:v>43309</c:v>
                </c:pt>
                <c:pt idx="362">
                  <c:v>43310</c:v>
                </c:pt>
                <c:pt idx="363">
                  <c:v>43311</c:v>
                </c:pt>
                <c:pt idx="364">
                  <c:v>43312</c:v>
                </c:pt>
                <c:pt idx="365">
                  <c:v>43313</c:v>
                </c:pt>
                <c:pt idx="366">
                  <c:v>43314</c:v>
                </c:pt>
                <c:pt idx="367">
                  <c:v>43315</c:v>
                </c:pt>
                <c:pt idx="368">
                  <c:v>43316</c:v>
                </c:pt>
                <c:pt idx="369">
                  <c:v>43317</c:v>
                </c:pt>
                <c:pt idx="370">
                  <c:v>43318</c:v>
                </c:pt>
                <c:pt idx="371">
                  <c:v>43319</c:v>
                </c:pt>
                <c:pt idx="372">
                  <c:v>43320</c:v>
                </c:pt>
                <c:pt idx="373">
                  <c:v>43321</c:v>
                </c:pt>
                <c:pt idx="374">
                  <c:v>43322</c:v>
                </c:pt>
                <c:pt idx="375">
                  <c:v>43323</c:v>
                </c:pt>
                <c:pt idx="376">
                  <c:v>43324</c:v>
                </c:pt>
                <c:pt idx="377">
                  <c:v>43325</c:v>
                </c:pt>
                <c:pt idx="378">
                  <c:v>43326</c:v>
                </c:pt>
                <c:pt idx="379">
                  <c:v>43327</c:v>
                </c:pt>
                <c:pt idx="380">
                  <c:v>43328</c:v>
                </c:pt>
                <c:pt idx="381">
                  <c:v>43329</c:v>
                </c:pt>
                <c:pt idx="382">
                  <c:v>43330</c:v>
                </c:pt>
                <c:pt idx="383">
                  <c:v>43331</c:v>
                </c:pt>
                <c:pt idx="384">
                  <c:v>43332</c:v>
                </c:pt>
                <c:pt idx="385">
                  <c:v>43333</c:v>
                </c:pt>
                <c:pt idx="386">
                  <c:v>43334</c:v>
                </c:pt>
                <c:pt idx="387">
                  <c:v>43335</c:v>
                </c:pt>
                <c:pt idx="388">
                  <c:v>43336</c:v>
                </c:pt>
                <c:pt idx="389">
                  <c:v>43337</c:v>
                </c:pt>
                <c:pt idx="390">
                  <c:v>43338</c:v>
                </c:pt>
                <c:pt idx="391">
                  <c:v>43339</c:v>
                </c:pt>
                <c:pt idx="392">
                  <c:v>43340</c:v>
                </c:pt>
                <c:pt idx="393">
                  <c:v>43341</c:v>
                </c:pt>
                <c:pt idx="394">
                  <c:v>43342</c:v>
                </c:pt>
                <c:pt idx="395">
                  <c:v>43343</c:v>
                </c:pt>
                <c:pt idx="396">
                  <c:v>43344</c:v>
                </c:pt>
                <c:pt idx="397">
                  <c:v>43345</c:v>
                </c:pt>
                <c:pt idx="398">
                  <c:v>43346</c:v>
                </c:pt>
                <c:pt idx="399">
                  <c:v>43347</c:v>
                </c:pt>
                <c:pt idx="400">
                  <c:v>43348</c:v>
                </c:pt>
                <c:pt idx="401">
                  <c:v>43349</c:v>
                </c:pt>
                <c:pt idx="402">
                  <c:v>43350</c:v>
                </c:pt>
                <c:pt idx="403">
                  <c:v>43351</c:v>
                </c:pt>
                <c:pt idx="404">
                  <c:v>43352</c:v>
                </c:pt>
                <c:pt idx="405">
                  <c:v>43353</c:v>
                </c:pt>
                <c:pt idx="406">
                  <c:v>43354</c:v>
                </c:pt>
                <c:pt idx="407">
                  <c:v>43355</c:v>
                </c:pt>
                <c:pt idx="408">
                  <c:v>43356</c:v>
                </c:pt>
                <c:pt idx="409">
                  <c:v>43357</c:v>
                </c:pt>
                <c:pt idx="410">
                  <c:v>43358</c:v>
                </c:pt>
                <c:pt idx="411">
                  <c:v>43359</c:v>
                </c:pt>
                <c:pt idx="412">
                  <c:v>43360</c:v>
                </c:pt>
                <c:pt idx="413">
                  <c:v>43361</c:v>
                </c:pt>
                <c:pt idx="414">
                  <c:v>43362</c:v>
                </c:pt>
                <c:pt idx="415">
                  <c:v>43363</c:v>
                </c:pt>
                <c:pt idx="416">
                  <c:v>43364</c:v>
                </c:pt>
                <c:pt idx="417">
                  <c:v>43365</c:v>
                </c:pt>
                <c:pt idx="418">
                  <c:v>43366</c:v>
                </c:pt>
                <c:pt idx="419">
                  <c:v>43367</c:v>
                </c:pt>
                <c:pt idx="420">
                  <c:v>43368</c:v>
                </c:pt>
                <c:pt idx="421">
                  <c:v>43369</c:v>
                </c:pt>
                <c:pt idx="422">
                  <c:v>43370</c:v>
                </c:pt>
                <c:pt idx="423">
                  <c:v>43371</c:v>
                </c:pt>
                <c:pt idx="424">
                  <c:v>43372</c:v>
                </c:pt>
                <c:pt idx="425">
                  <c:v>43373</c:v>
                </c:pt>
                <c:pt idx="426">
                  <c:v>43374</c:v>
                </c:pt>
                <c:pt idx="427">
                  <c:v>43375</c:v>
                </c:pt>
                <c:pt idx="428">
                  <c:v>43376</c:v>
                </c:pt>
                <c:pt idx="429">
                  <c:v>43377</c:v>
                </c:pt>
                <c:pt idx="430">
                  <c:v>43378</c:v>
                </c:pt>
                <c:pt idx="431">
                  <c:v>43379</c:v>
                </c:pt>
                <c:pt idx="432">
                  <c:v>43380</c:v>
                </c:pt>
                <c:pt idx="433">
                  <c:v>43381</c:v>
                </c:pt>
                <c:pt idx="434">
                  <c:v>43382</c:v>
                </c:pt>
                <c:pt idx="435">
                  <c:v>43383</c:v>
                </c:pt>
                <c:pt idx="436">
                  <c:v>43384</c:v>
                </c:pt>
                <c:pt idx="437">
                  <c:v>43385</c:v>
                </c:pt>
                <c:pt idx="438">
                  <c:v>43386</c:v>
                </c:pt>
                <c:pt idx="439">
                  <c:v>43387</c:v>
                </c:pt>
                <c:pt idx="440">
                  <c:v>43388</c:v>
                </c:pt>
                <c:pt idx="441">
                  <c:v>43389</c:v>
                </c:pt>
                <c:pt idx="442">
                  <c:v>43390</c:v>
                </c:pt>
                <c:pt idx="443">
                  <c:v>43391</c:v>
                </c:pt>
                <c:pt idx="444">
                  <c:v>43392</c:v>
                </c:pt>
                <c:pt idx="445">
                  <c:v>43393</c:v>
                </c:pt>
                <c:pt idx="446">
                  <c:v>43394</c:v>
                </c:pt>
                <c:pt idx="447">
                  <c:v>43395</c:v>
                </c:pt>
                <c:pt idx="448">
                  <c:v>43396</c:v>
                </c:pt>
                <c:pt idx="449">
                  <c:v>43397</c:v>
                </c:pt>
                <c:pt idx="450">
                  <c:v>43398</c:v>
                </c:pt>
                <c:pt idx="451">
                  <c:v>43399</c:v>
                </c:pt>
                <c:pt idx="452">
                  <c:v>43400</c:v>
                </c:pt>
                <c:pt idx="453">
                  <c:v>43401</c:v>
                </c:pt>
                <c:pt idx="454">
                  <c:v>43402</c:v>
                </c:pt>
                <c:pt idx="455">
                  <c:v>43403</c:v>
                </c:pt>
                <c:pt idx="456">
                  <c:v>43404</c:v>
                </c:pt>
              </c:numCache>
            </c:numRef>
          </c:cat>
          <c:val>
            <c:numRef>
              <c:f>'Cal-19'!$F$10:$F$466</c:f>
              <c:numCache>
                <c:formatCode>_(* #,##0.00_);_(* \(#,##0.00\);_(* "-"??_);_(@_)</c:formatCode>
                <c:ptCount val="45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0</c:v>
                </c:pt>
                <c:pt idx="149">
                  <c:v>0</c:v>
                </c:pt>
                <c:pt idx="150">
                  <c:v>0</c:v>
                </c:pt>
                <c:pt idx="151">
                  <c:v>0</c:v>
                </c:pt>
                <c:pt idx="152">
                  <c:v>0</c:v>
                </c:pt>
                <c:pt idx="153">
                  <c:v>14.331938997706567</c:v>
                </c:pt>
                <c:pt idx="154">
                  <c:v>14.47307248364379</c:v>
                </c:pt>
                <c:pt idx="155">
                  <c:v>15.257795917987361</c:v>
                </c:pt>
                <c:pt idx="156">
                  <c:v>15.058800187619761</c:v>
                </c:pt>
                <c:pt idx="157">
                  <c:v>14.502992803425792</c:v>
                </c:pt>
                <c:pt idx="158">
                  <c:v>14.502992803425792</c:v>
                </c:pt>
                <c:pt idx="159">
                  <c:v>14.502992803425792</c:v>
                </c:pt>
                <c:pt idx="160">
                  <c:v>14.393437556766846</c:v>
                </c:pt>
                <c:pt idx="161">
                  <c:v>15.064029623955753</c:v>
                </c:pt>
                <c:pt idx="162">
                  <c:v>15.605477758455281</c:v>
                </c:pt>
                <c:pt idx="163">
                  <c:v>15.41263536404445</c:v>
                </c:pt>
                <c:pt idx="164">
                  <c:v>15.484762870713084</c:v>
                </c:pt>
                <c:pt idx="165">
                  <c:v>15.484762870713084</c:v>
                </c:pt>
                <c:pt idx="166">
                  <c:v>15.484762870713084</c:v>
                </c:pt>
                <c:pt idx="167">
                  <c:v>15.053854390972623</c:v>
                </c:pt>
                <c:pt idx="168">
                  <c:v>15.007332908386681</c:v>
                </c:pt>
                <c:pt idx="169">
                  <c:v>14.026250848280897</c:v>
                </c:pt>
                <c:pt idx="170">
                  <c:v>13.800999246215994</c:v>
                </c:pt>
                <c:pt idx="171">
                  <c:v>13.730120745677795</c:v>
                </c:pt>
                <c:pt idx="172">
                  <c:v>13.730120745677795</c:v>
                </c:pt>
                <c:pt idx="173">
                  <c:v>13.730120745677795</c:v>
                </c:pt>
                <c:pt idx="174">
                  <c:v>13.342064999164165</c:v>
                </c:pt>
                <c:pt idx="175">
                  <c:v>13.383963277917047</c:v>
                </c:pt>
                <c:pt idx="176">
                  <c:v>12.842241111137724</c:v>
                </c:pt>
                <c:pt idx="177">
                  <c:v>12.248674114421329</c:v>
                </c:pt>
                <c:pt idx="178">
                  <c:v>11.496936235551038</c:v>
                </c:pt>
                <c:pt idx="179">
                  <c:v>11.496936235551038</c:v>
                </c:pt>
                <c:pt idx="180">
                  <c:v>11.496936235551038</c:v>
                </c:pt>
                <c:pt idx="181">
                  <c:v>11.054410655782698</c:v>
                </c:pt>
                <c:pt idx="182">
                  <c:v>12.657974332432794</c:v>
                </c:pt>
                <c:pt idx="183">
                  <c:v>14.55248135508109</c:v>
                </c:pt>
                <c:pt idx="184">
                  <c:v>14.055395297640537</c:v>
                </c:pt>
                <c:pt idx="185">
                  <c:v>12.739057869129342</c:v>
                </c:pt>
                <c:pt idx="186">
                  <c:v>12.739057869129342</c:v>
                </c:pt>
                <c:pt idx="187">
                  <c:v>12.739057869129342</c:v>
                </c:pt>
                <c:pt idx="188">
                  <c:v>12.539828949990488</c:v>
                </c:pt>
                <c:pt idx="189">
                  <c:v>13.15597648599455</c:v>
                </c:pt>
                <c:pt idx="190">
                  <c:v>12.849318468041014</c:v>
                </c:pt>
                <c:pt idx="191">
                  <c:v>13.884732855217022</c:v>
                </c:pt>
                <c:pt idx="192">
                  <c:v>14.847898375971843</c:v>
                </c:pt>
                <c:pt idx="193">
                  <c:v>14.847898375971843</c:v>
                </c:pt>
                <c:pt idx="194">
                  <c:v>14.847898375971843</c:v>
                </c:pt>
                <c:pt idx="195">
                  <c:v>14.137731113154915</c:v>
                </c:pt>
                <c:pt idx="196">
                  <c:v>12.853075202300461</c:v>
                </c:pt>
                <c:pt idx="197">
                  <c:v>12.837338157956255</c:v>
                </c:pt>
                <c:pt idx="198">
                  <c:v>13.709866416958301</c:v>
                </c:pt>
                <c:pt idx="199">
                  <c:v>13.753799567698371</c:v>
                </c:pt>
                <c:pt idx="200">
                  <c:v>13.753799567698371</c:v>
                </c:pt>
                <c:pt idx="201">
                  <c:v>13.753799567698371</c:v>
                </c:pt>
                <c:pt idx="202">
                  <c:v>12.623530275308168</c:v>
                </c:pt>
                <c:pt idx="203">
                  <c:v>12.896358785089838</c:v>
                </c:pt>
                <c:pt idx="204">
                  <c:v>12.60130046500079</c:v>
                </c:pt>
                <c:pt idx="205">
                  <c:v>13.176874161559942</c:v>
                </c:pt>
                <c:pt idx="206">
                  <c:v>13.301187642643603</c:v>
                </c:pt>
                <c:pt idx="207">
                  <c:v>13.301187642643603</c:v>
                </c:pt>
                <c:pt idx="208">
                  <c:v>13.301187642643603</c:v>
                </c:pt>
                <c:pt idx="209">
                  <c:v>12.659705801167668</c:v>
                </c:pt>
                <c:pt idx="210">
                  <c:v>13.898841257413274</c:v>
                </c:pt>
                <c:pt idx="211">
                  <c:v>13.662640359238031</c:v>
                </c:pt>
                <c:pt idx="212">
                  <c:v>14.846257189351226</c:v>
                </c:pt>
                <c:pt idx="213">
                  <c:v>14.754190089020767</c:v>
                </c:pt>
                <c:pt idx="214">
                  <c:v>14.754190089020767</c:v>
                </c:pt>
                <c:pt idx="215">
                  <c:v>14.754190089020767</c:v>
                </c:pt>
                <c:pt idx="216">
                  <c:v>14.723700963178381</c:v>
                </c:pt>
                <c:pt idx="217">
                  <c:v>15.492806111836664</c:v>
                </c:pt>
                <c:pt idx="218">
                  <c:v>15.621095895990107</c:v>
                </c:pt>
                <c:pt idx="219">
                  <c:v>17.039409095991044</c:v>
                </c:pt>
                <c:pt idx="220">
                  <c:v>16.355228004781107</c:v>
                </c:pt>
                <c:pt idx="221">
                  <c:v>16.355228004781107</c:v>
                </c:pt>
                <c:pt idx="222">
                  <c:v>16.355228004781107</c:v>
                </c:pt>
                <c:pt idx="223">
                  <c:v>16.894261283938988</c:v>
                </c:pt>
                <c:pt idx="224">
                  <c:v>16.198519366286092</c:v>
                </c:pt>
                <c:pt idx="225">
                  <c:v>16.717072115682548</c:v>
                </c:pt>
                <c:pt idx="226">
                  <c:v>16.484814575587869</c:v>
                </c:pt>
                <c:pt idx="227">
                  <c:v>16.534104326883721</c:v>
                </c:pt>
                <c:pt idx="228">
                  <c:v>16.534104326883721</c:v>
                </c:pt>
                <c:pt idx="229">
                  <c:v>16.534104326883721</c:v>
                </c:pt>
                <c:pt idx="230">
                  <c:v>17.575359727851083</c:v>
                </c:pt>
                <c:pt idx="231">
                  <c:v>16.652338685830799</c:v>
                </c:pt>
                <c:pt idx="232">
                  <c:v>17.836156093121559</c:v>
                </c:pt>
                <c:pt idx="233">
                  <c:v>18.084675116294402</c:v>
                </c:pt>
                <c:pt idx="234">
                  <c:v>18.351730101737175</c:v>
                </c:pt>
                <c:pt idx="235">
                  <c:v>18.351730101737175</c:v>
                </c:pt>
                <c:pt idx="236">
                  <c:v>18.351730101737175</c:v>
                </c:pt>
                <c:pt idx="237">
                  <c:v>19.239271350452057</c:v>
                </c:pt>
                <c:pt idx="238">
                  <c:v>19.128879761816599</c:v>
                </c:pt>
                <c:pt idx="239">
                  <c:v>19.047142091701744</c:v>
                </c:pt>
                <c:pt idx="240">
                  <c:v>18.705857235149733</c:v>
                </c:pt>
                <c:pt idx="241">
                  <c:v>18.705857235149733</c:v>
                </c:pt>
                <c:pt idx="242">
                  <c:v>18.705857235149733</c:v>
                </c:pt>
                <c:pt idx="243">
                  <c:v>18.705857235149733</c:v>
                </c:pt>
                <c:pt idx="244">
                  <c:v>18.705857235149733</c:v>
                </c:pt>
                <c:pt idx="245">
                  <c:v>16.937493769940748</c:v>
                </c:pt>
                <c:pt idx="246">
                  <c:v>17.84073856147991</c:v>
                </c:pt>
                <c:pt idx="247">
                  <c:v>17.334774637834819</c:v>
                </c:pt>
                <c:pt idx="248">
                  <c:v>17.036685010199445</c:v>
                </c:pt>
                <c:pt idx="249">
                  <c:v>17.036685010199445</c:v>
                </c:pt>
                <c:pt idx="250">
                  <c:v>17.036685010199445</c:v>
                </c:pt>
                <c:pt idx="251">
                  <c:v>17.077793057765835</c:v>
                </c:pt>
                <c:pt idx="252">
                  <c:v>17.087314938940818</c:v>
                </c:pt>
                <c:pt idx="253">
                  <c:v>17.231942529378514</c:v>
                </c:pt>
                <c:pt idx="254">
                  <c:v>17.301521450865508</c:v>
                </c:pt>
                <c:pt idx="255">
                  <c:v>17.615182445587116</c:v>
                </c:pt>
                <c:pt idx="256">
                  <c:v>17.615182445587116</c:v>
                </c:pt>
                <c:pt idx="257">
                  <c:v>17.615182445587116</c:v>
                </c:pt>
                <c:pt idx="258">
                  <c:v>16.003655146315495</c:v>
                </c:pt>
                <c:pt idx="259">
                  <c:v>17.02645969990574</c:v>
                </c:pt>
                <c:pt idx="260">
                  <c:v>16.54680861807698</c:v>
                </c:pt>
                <c:pt idx="261">
                  <c:v>17.139100003321328</c:v>
                </c:pt>
                <c:pt idx="262">
                  <c:v>16.350670667043918</c:v>
                </c:pt>
                <c:pt idx="263">
                  <c:v>16.350670667043918</c:v>
                </c:pt>
                <c:pt idx="264">
                  <c:v>16.350670667043918</c:v>
                </c:pt>
                <c:pt idx="265">
                  <c:v>15.544901163942102</c:v>
                </c:pt>
                <c:pt idx="266">
                  <c:v>15.456274122863297</c:v>
                </c:pt>
                <c:pt idx="267">
                  <c:v>15.622584305984679</c:v>
                </c:pt>
                <c:pt idx="268">
                  <c:v>15.652680895402407</c:v>
                </c:pt>
                <c:pt idx="269">
                  <c:v>16.160573099522079</c:v>
                </c:pt>
                <c:pt idx="270">
                  <c:v>16.160573099522079</c:v>
                </c:pt>
                <c:pt idx="271">
                  <c:v>16.160573099522079</c:v>
                </c:pt>
                <c:pt idx="272">
                  <c:v>16.076148276674541</c:v>
                </c:pt>
                <c:pt idx="273">
                  <c:v>15.841450277098039</c:v>
                </c:pt>
                <c:pt idx="274">
                  <c:v>15.198760550061301</c:v>
                </c:pt>
                <c:pt idx="275">
                  <c:v>15.695632936749703</c:v>
                </c:pt>
                <c:pt idx="276">
                  <c:v>16.446690975249897</c:v>
                </c:pt>
                <c:pt idx="277">
                  <c:v>16.446690975249897</c:v>
                </c:pt>
                <c:pt idx="278">
                  <c:v>16.446690975249897</c:v>
                </c:pt>
                <c:pt idx="279">
                  <c:v>16.349387238471657</c:v>
                </c:pt>
                <c:pt idx="280">
                  <c:v>15.754023926247932</c:v>
                </c:pt>
                <c:pt idx="281">
                  <c:v>16.638035700131429</c:v>
                </c:pt>
                <c:pt idx="282">
                  <c:v>17.089292191641754</c:v>
                </c:pt>
                <c:pt idx="283">
                  <c:v>17.869138723569964</c:v>
                </c:pt>
                <c:pt idx="284">
                  <c:v>17.869138723569964</c:v>
                </c:pt>
                <c:pt idx="285">
                  <c:v>17.869138723569964</c:v>
                </c:pt>
                <c:pt idx="286">
                  <c:v>17.395803161622432</c:v>
                </c:pt>
                <c:pt idx="287">
                  <c:v>17.730918710682243</c:v>
                </c:pt>
                <c:pt idx="288">
                  <c:v>18.164290463317297</c:v>
                </c:pt>
                <c:pt idx="289">
                  <c:v>19.148601790707779</c:v>
                </c:pt>
                <c:pt idx="290">
                  <c:v>19.412276389414917</c:v>
                </c:pt>
                <c:pt idx="291">
                  <c:v>19.412276389414917</c:v>
                </c:pt>
                <c:pt idx="292">
                  <c:v>19.412276389414917</c:v>
                </c:pt>
                <c:pt idx="293">
                  <c:v>20.160048832839454</c:v>
                </c:pt>
                <c:pt idx="294">
                  <c:v>20.489654455897178</c:v>
                </c:pt>
                <c:pt idx="295">
                  <c:v>20.185070624531868</c:v>
                </c:pt>
                <c:pt idx="296">
                  <c:v>19.210063846504362</c:v>
                </c:pt>
                <c:pt idx="297">
                  <c:v>16.635278633948822</c:v>
                </c:pt>
                <c:pt idx="298">
                  <c:v>16.635278633948822</c:v>
                </c:pt>
                <c:pt idx="299">
                  <c:v>16.635278633948822</c:v>
                </c:pt>
                <c:pt idx="300">
                  <c:v>16.562360557339151</c:v>
                </c:pt>
                <c:pt idx="301">
                  <c:v>16.607747318352324</c:v>
                </c:pt>
                <c:pt idx="302">
                  <c:v>16.291004404743198</c:v>
                </c:pt>
                <c:pt idx="303">
                  <c:v>16.784392678181405</c:v>
                </c:pt>
                <c:pt idx="304">
                  <c:v>16.205679044233921</c:v>
                </c:pt>
                <c:pt idx="305">
                  <c:v>16.205679044233921</c:v>
                </c:pt>
                <c:pt idx="306">
                  <c:v>16.205679044233921</c:v>
                </c:pt>
                <c:pt idx="307">
                  <c:v>16.496519413032278</c:v>
                </c:pt>
                <c:pt idx="308">
                  <c:v>15.924091474345488</c:v>
                </c:pt>
                <c:pt idx="309">
                  <c:v>17.16755101722206</c:v>
                </c:pt>
                <c:pt idx="310">
                  <c:v>18.001360239245855</c:v>
                </c:pt>
                <c:pt idx="311">
                  <c:v>17.43680299444727</c:v>
                </c:pt>
                <c:pt idx="312">
                  <c:v>17.43680299444727</c:v>
                </c:pt>
                <c:pt idx="313">
                  <c:v>17.43680299444727</c:v>
                </c:pt>
                <c:pt idx="314">
                  <c:v>17.299426555572069</c:v>
                </c:pt>
                <c:pt idx="315">
                  <c:v>17.139680082301624</c:v>
                </c:pt>
                <c:pt idx="316">
                  <c:v>17.639013360855888</c:v>
                </c:pt>
                <c:pt idx="317">
                  <c:v>16.988894690969186</c:v>
                </c:pt>
                <c:pt idx="318">
                  <c:v>15.779566842637708</c:v>
                </c:pt>
                <c:pt idx="319">
                  <c:v>15.779566842637708</c:v>
                </c:pt>
                <c:pt idx="320">
                  <c:v>15.779566842637708</c:v>
                </c:pt>
                <c:pt idx="321">
                  <c:v>16.850313917498639</c:v>
                </c:pt>
                <c:pt idx="322">
                  <c:v>16.429946016334096</c:v>
                </c:pt>
                <c:pt idx="323">
                  <c:v>17.247036812353063</c:v>
                </c:pt>
                <c:pt idx="324">
                  <c:v>18.345250927571346</c:v>
                </c:pt>
                <c:pt idx="325">
                  <c:v>19.05497221276315</c:v>
                </c:pt>
                <c:pt idx="326">
                  <c:v>19.05497221276315</c:v>
                </c:pt>
                <c:pt idx="327">
                  <c:v>19.05497221276315</c:v>
                </c:pt>
                <c:pt idx="328">
                  <c:v>18.712112560050372</c:v>
                </c:pt>
                <c:pt idx="329">
                  <c:v>18.699096807504159</c:v>
                </c:pt>
                <c:pt idx="330">
                  <c:v>18.767238749076046</c:v>
                </c:pt>
                <c:pt idx="331">
                  <c:v>18.603504574273298</c:v>
                </c:pt>
                <c:pt idx="332">
                  <c:v>18.751740552240378</c:v>
                </c:pt>
                <c:pt idx="333">
                  <c:v>18.751740552240378</c:v>
                </c:pt>
                <c:pt idx="334">
                  <c:v>18.751740552240378</c:v>
                </c:pt>
                <c:pt idx="335">
                  <c:v>19.124375913900415</c:v>
                </c:pt>
                <c:pt idx="336">
                  <c:v>18.484919644976692</c:v>
                </c:pt>
                <c:pt idx="337">
                  <c:v>18.476111367213882</c:v>
                </c:pt>
                <c:pt idx="338">
                  <c:v>19.946892432883853</c:v>
                </c:pt>
                <c:pt idx="339">
                  <c:v>19.18824581467814</c:v>
                </c:pt>
                <c:pt idx="340">
                  <c:v>19.18824581467814</c:v>
                </c:pt>
                <c:pt idx="341">
                  <c:v>19.18824581467814</c:v>
                </c:pt>
                <c:pt idx="342">
                  <c:v>19.702299682841421</c:v>
                </c:pt>
                <c:pt idx="343">
                  <c:v>19.121181020004816</c:v>
                </c:pt>
                <c:pt idx="344">
                  <c:v>19.196091572956494</c:v>
                </c:pt>
                <c:pt idx="345">
                  <c:v>18.841477699984832</c:v>
                </c:pt>
                <c:pt idx="346">
                  <c:v>20.653518115287827</c:v>
                </c:pt>
                <c:pt idx="347">
                  <c:v>20.653518115287827</c:v>
                </c:pt>
                <c:pt idx="348">
                  <c:v>20.653518115287827</c:v>
                </c:pt>
                <c:pt idx="349">
                  <c:v>20.642572609416032</c:v>
                </c:pt>
                <c:pt idx="350">
                  <c:v>20.472335093834054</c:v>
                </c:pt>
                <c:pt idx="351">
                  <c:v>19.096103428977052</c:v>
                </c:pt>
                <c:pt idx="352">
                  <c:v>19.476139934559281</c:v>
                </c:pt>
                <c:pt idx="353">
                  <c:v>20.324662355035013</c:v>
                </c:pt>
                <c:pt idx="354">
                  <c:v>20.324662355035013</c:v>
                </c:pt>
                <c:pt idx="355">
                  <c:v>20.324662355035013</c:v>
                </c:pt>
                <c:pt idx="356">
                  <c:v>20.79053510039417</c:v>
                </c:pt>
                <c:pt idx="357">
                  <c:v>20.411105483255419</c:v>
                </c:pt>
                <c:pt idx="358">
                  <c:v>21.236512366210505</c:v>
                </c:pt>
                <c:pt idx="359">
                  <c:v>22.227614648411159</c:v>
                </c:pt>
                <c:pt idx="360">
                  <c:v>21.74857673927319</c:v>
                </c:pt>
                <c:pt idx="361">
                  <c:v>21.74857673927319</c:v>
                </c:pt>
                <c:pt idx="362">
                  <c:v>21.74857673927319</c:v>
                </c:pt>
                <c:pt idx="363">
                  <c:v>22.235551049331018</c:v>
                </c:pt>
                <c:pt idx="364">
                  <c:v>22.297545310279414</c:v>
                </c:pt>
                <c:pt idx="365">
                  <c:v>22.031659849713453</c:v>
                </c:pt>
                <c:pt idx="366">
                  <c:v>22.120602174332944</c:v>
                </c:pt>
                <c:pt idx="367">
                  <c:v>22.521928624111194</c:v>
                </c:pt>
                <c:pt idx="368">
                  <c:v>22.521928624111194</c:v>
                </c:pt>
                <c:pt idx="369">
                  <c:v>22.521928624111194</c:v>
                </c:pt>
                <c:pt idx="370">
                  <c:v>21.913348219421959</c:v>
                </c:pt>
                <c:pt idx="371">
                  <c:v>22.198940023805381</c:v>
                </c:pt>
                <c:pt idx="372">
                  <c:v>22.609357978501496</c:v>
                </c:pt>
                <c:pt idx="373">
                  <c:v>22.703048776693151</c:v>
                </c:pt>
                <c:pt idx="374">
                  <c:v>23.052089736510293</c:v>
                </c:pt>
                <c:pt idx="375">
                  <c:v>23.052089736510293</c:v>
                </c:pt>
                <c:pt idx="376">
                  <c:v>23.052089736510293</c:v>
                </c:pt>
                <c:pt idx="377">
                  <c:v>23.004258924644336</c:v>
                </c:pt>
                <c:pt idx="378">
                  <c:v>22.868680757255703</c:v>
                </c:pt>
                <c:pt idx="379">
                  <c:v>22.274345030538896</c:v>
                </c:pt>
                <c:pt idx="380">
                  <c:v>22.307792953844388</c:v>
                </c:pt>
                <c:pt idx="381">
                  <c:v>21.805080401440563</c:v>
                </c:pt>
                <c:pt idx="382">
                  <c:v>21.805080401440563</c:v>
                </c:pt>
                <c:pt idx="383">
                  <c:v>21.805080401440563</c:v>
                </c:pt>
                <c:pt idx="384">
                  <c:v>22.451460560159187</c:v>
                </c:pt>
                <c:pt idx="385">
                  <c:v>23.598415080649392</c:v>
                </c:pt>
                <c:pt idx="386">
                  <c:v>23.275566003274076</c:v>
                </c:pt>
                <c:pt idx="387">
                  <c:v>23.7433102750805</c:v>
                </c:pt>
                <c:pt idx="388">
                  <c:v>24.128010283589806</c:v>
                </c:pt>
                <c:pt idx="389">
                  <c:v>24.128010283589806</c:v>
                </c:pt>
                <c:pt idx="390">
                  <c:v>24.128010283589806</c:v>
                </c:pt>
                <c:pt idx="391">
                  <c:v>24.182516462142914</c:v>
                </c:pt>
                <c:pt idx="392">
                  <c:v>24.780653799357065</c:v>
                </c:pt>
                <c:pt idx="393">
                  <c:v>24.84879956519536</c:v>
                </c:pt>
                <c:pt idx="394">
                  <c:v>26.203682925334718</c:v>
                </c:pt>
                <c:pt idx="395">
                  <c:v>25.150188064060696</c:v>
                </c:pt>
                <c:pt idx="396">
                  <c:v>25.150188064060696</c:v>
                </c:pt>
                <c:pt idx="397">
                  <c:v>25.150188064060696</c:v>
                </c:pt>
                <c:pt idx="398">
                  <c:v>25.254519483166472</c:v>
                </c:pt>
                <c:pt idx="399">
                  <c:v>25.75667744613602</c:v>
                </c:pt>
                <c:pt idx="400">
                  <c:v>24.58007931608233</c:v>
                </c:pt>
                <c:pt idx="401">
                  <c:v>25.787075153068731</c:v>
                </c:pt>
                <c:pt idx="402">
                  <c:v>28.01164807566003</c:v>
                </c:pt>
                <c:pt idx="403">
                  <c:v>28.01164807566003</c:v>
                </c:pt>
                <c:pt idx="404">
                  <c:v>28.01164807566003</c:v>
                </c:pt>
                <c:pt idx="405">
                  <c:v>29.366269993715886</c:v>
                </c:pt>
                <c:pt idx="406">
                  <c:v>28.064910797843861</c:v>
                </c:pt>
                <c:pt idx="407">
                  <c:v>26.85478915111905</c:v>
                </c:pt>
                <c:pt idx="408">
                  <c:v>24.81793962409456</c:v>
                </c:pt>
                <c:pt idx="409">
                  <c:v>28.593780483575102</c:v>
                </c:pt>
                <c:pt idx="410">
                  <c:v>28.593780483575102</c:v>
                </c:pt>
                <c:pt idx="411">
                  <c:v>28.593780483575102</c:v>
                </c:pt>
                <c:pt idx="412">
                  <c:v>27.097619540472721</c:v>
                </c:pt>
                <c:pt idx="413">
                  <c:v>26.82594737998134</c:v>
                </c:pt>
                <c:pt idx="414">
                  <c:v>27.907455764373641</c:v>
                </c:pt>
                <c:pt idx="415">
                  <c:v>27.512935204618532</c:v>
                </c:pt>
                <c:pt idx="416">
                  <c:v>28.353228114189715</c:v>
                </c:pt>
                <c:pt idx="417">
                  <c:v>28.353228114189715</c:v>
                </c:pt>
                <c:pt idx="418">
                  <c:v>28.353228114189715</c:v>
                </c:pt>
                <c:pt idx="419">
                  <c:v>30.241843456989077</c:v>
                </c:pt>
                <c:pt idx="420">
                  <c:v>30.68907561495466</c:v>
                </c:pt>
                <c:pt idx="421">
                  <c:v>29.137930080350731</c:v>
                </c:pt>
                <c:pt idx="422">
                  <c:v>27.769853321058623</c:v>
                </c:pt>
                <c:pt idx="423">
                  <c:v>28.573356925622232</c:v>
                </c:pt>
                <c:pt idx="424">
                  <c:v>28.573356925622232</c:v>
                </c:pt>
                <c:pt idx="425">
                  <c:v>28.573356925622232</c:v>
                </c:pt>
                <c:pt idx="426">
                  <c:v>30.817807287560118</c:v>
                </c:pt>
                <c:pt idx="427">
                  <c:v>28.834031110966354</c:v>
                </c:pt>
                <c:pt idx="428">
                  <c:v>28.729732165964236</c:v>
                </c:pt>
                <c:pt idx="429">
                  <c:v>29.917769640255795</c:v>
                </c:pt>
                <c:pt idx="430">
                  <c:v>28.972240176324146</c:v>
                </c:pt>
                <c:pt idx="431">
                  <c:v>28.972240176324146</c:v>
                </c:pt>
                <c:pt idx="432">
                  <c:v>28.972240176324146</c:v>
                </c:pt>
                <c:pt idx="433">
                  <c:v>26.823589699967361</c:v>
                </c:pt>
                <c:pt idx="434">
                  <c:v>26.119051964006633</c:v>
                </c:pt>
                <c:pt idx="435">
                  <c:v>26.510917401125578</c:v>
                </c:pt>
                <c:pt idx="436">
                  <c:v>25.857204399997045</c:v>
                </c:pt>
                <c:pt idx="437">
                  <c:v>27.504497678979551</c:v>
                </c:pt>
                <c:pt idx="438">
                  <c:v>27.504497678979551</c:v>
                </c:pt>
                <c:pt idx="439">
                  <c:v>27.504497678979551</c:v>
                </c:pt>
                <c:pt idx="440">
                  <c:v>26.783675444335657</c:v>
                </c:pt>
                <c:pt idx="441">
                  <c:v>25.648550802460893</c:v>
                </c:pt>
                <c:pt idx="442">
                  <c:v>24.888732604617591</c:v>
                </c:pt>
                <c:pt idx="443">
                  <c:v>23.4920571891892</c:v>
                </c:pt>
                <c:pt idx="444">
                  <c:v>24.720102958909138</c:v>
                </c:pt>
                <c:pt idx="445">
                  <c:v>24.720102958909138</c:v>
                </c:pt>
                <c:pt idx="446">
                  <c:v>24.720102958909138</c:v>
                </c:pt>
                <c:pt idx="447">
                  <c:v>24.374639570257681</c:v>
                </c:pt>
                <c:pt idx="448">
                  <c:v>25.359897547641925</c:v>
                </c:pt>
                <c:pt idx="449">
                  <c:v>23.857348045342913</c:v>
                </c:pt>
                <c:pt idx="450">
                  <c:v>24.674657006148507</c:v>
                </c:pt>
                <c:pt idx="451">
                  <c:v>23.625671868418454</c:v>
                </c:pt>
                <c:pt idx="452">
                  <c:v>23.625671868418454</c:v>
                </c:pt>
                <c:pt idx="453">
                  <c:v>23.625671868418454</c:v>
                </c:pt>
                <c:pt idx="454">
                  <c:v>23.435773591104937</c:v>
                </c:pt>
                <c:pt idx="455">
                  <c:v>22.648683296813729</c:v>
                </c:pt>
                <c:pt idx="456">
                  <c:v>21.98566810970847</c:v>
                </c:pt>
              </c:numCache>
            </c:numRef>
          </c:val>
          <c:smooth val="0"/>
        </c:ser>
        <c:dLbls>
          <c:showLegendKey val="0"/>
          <c:showVal val="0"/>
          <c:showCatName val="0"/>
          <c:showSerName val="0"/>
          <c:showPercent val="0"/>
          <c:showBubbleSize val="0"/>
        </c:dLbls>
        <c:marker val="1"/>
        <c:smooth val="0"/>
        <c:axId val="124099584"/>
        <c:axId val="124101760"/>
      </c:lineChart>
      <c:dateAx>
        <c:axId val="124099584"/>
        <c:scaling>
          <c:orientation val="minMax"/>
          <c:max val="43404"/>
          <c:min val="43102"/>
        </c:scaling>
        <c:delete val="0"/>
        <c:axPos val="b"/>
        <c:title>
          <c:tx>
            <c:rich>
              <a:bodyPr/>
              <a:lstStyle/>
              <a:p>
                <a:pPr>
                  <a:defRPr sz="1600"/>
                </a:pPr>
                <a:r>
                  <a:rPr lang="nb-NO" sz="1600"/>
                  <a:t>€/t</a:t>
                </a:r>
              </a:p>
            </c:rich>
          </c:tx>
          <c:layout>
            <c:manualLayout>
              <c:xMode val="edge"/>
              <c:yMode val="edge"/>
              <c:x val="6.5048937697630066E-2"/>
              <c:y val="2.4715785724675088E-2"/>
            </c:manualLayout>
          </c:layout>
          <c:overlay val="0"/>
        </c:title>
        <c:numFmt formatCode="[$-409]mmm\-yy;@" sourceLinked="0"/>
        <c:majorTickMark val="out"/>
        <c:minorTickMark val="none"/>
        <c:tickLblPos val="nextTo"/>
        <c:txPr>
          <a:bodyPr/>
          <a:lstStyle/>
          <a:p>
            <a:pPr>
              <a:defRPr sz="1400"/>
            </a:pPr>
            <a:endParaRPr lang="nb-NO"/>
          </a:p>
        </c:txPr>
        <c:crossAx val="124101760"/>
        <c:crosses val="autoZero"/>
        <c:auto val="1"/>
        <c:lblOffset val="100"/>
        <c:baseTimeUnit val="days"/>
        <c:majorUnit val="3"/>
        <c:majorTimeUnit val="months"/>
      </c:dateAx>
      <c:valAx>
        <c:axId val="124101760"/>
        <c:scaling>
          <c:orientation val="minMax"/>
          <c:max val="40"/>
          <c:min val="5"/>
        </c:scaling>
        <c:delete val="0"/>
        <c:axPos val="l"/>
        <c:majorGridlines>
          <c:spPr>
            <a:ln>
              <a:prstDash val="dash"/>
            </a:ln>
          </c:spPr>
        </c:majorGridlines>
        <c:numFmt formatCode="_(* #,##0_);_(* \(#,##0\);_(* &quot;-&quot;_);_(@_)" sourceLinked="0"/>
        <c:majorTickMark val="out"/>
        <c:minorTickMark val="none"/>
        <c:tickLblPos val="nextTo"/>
        <c:txPr>
          <a:bodyPr/>
          <a:lstStyle/>
          <a:p>
            <a:pPr>
              <a:defRPr sz="1400"/>
            </a:pPr>
            <a:endParaRPr lang="nb-NO"/>
          </a:p>
        </c:txPr>
        <c:crossAx val="124099584"/>
        <c:crosses val="autoZero"/>
        <c:crossBetween val="between"/>
        <c:minorUnit val="1"/>
      </c:valAx>
      <c:spPr>
        <a:noFill/>
      </c:spPr>
    </c:plotArea>
    <c:legend>
      <c:legendPos val="b"/>
      <c:layout/>
      <c:overlay val="0"/>
      <c:txPr>
        <a:bodyPr/>
        <a:lstStyle/>
        <a:p>
          <a:pPr>
            <a:defRPr sz="1400"/>
          </a:pPr>
          <a:endParaRPr lang="nb-NO"/>
        </a:p>
      </c:txPr>
    </c:legend>
    <c:plotVisOnly val="1"/>
    <c:dispBlanksAs val="gap"/>
    <c:showDLblsOverMax val="0"/>
  </c:chart>
  <c:spPr>
    <a:noFill/>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nb-NO" dirty="0"/>
              <a:t>Power </a:t>
            </a:r>
            <a:r>
              <a:rPr lang="nb-NO" dirty="0" err="1"/>
              <a:t>price</a:t>
            </a:r>
            <a:r>
              <a:rPr lang="nb-NO" dirty="0"/>
              <a:t> 2020 for Spain </a:t>
            </a:r>
            <a:r>
              <a:rPr lang="nb-NO" dirty="0" err="1"/>
              <a:t>vs</a:t>
            </a:r>
            <a:r>
              <a:rPr lang="nb-NO" dirty="0"/>
              <a:t> 2020 SRMC </a:t>
            </a:r>
            <a:r>
              <a:rPr lang="nb-NO" dirty="0" err="1"/>
              <a:t>coal</a:t>
            </a:r>
            <a:endParaRPr lang="nb-NO" dirty="0"/>
          </a:p>
        </c:rich>
      </c:tx>
      <c:layout>
        <c:manualLayout>
          <c:xMode val="edge"/>
          <c:yMode val="edge"/>
          <c:x val="0.20186700140870817"/>
          <c:y val="0"/>
        </c:manualLayout>
      </c:layout>
      <c:overlay val="1"/>
    </c:title>
    <c:autoTitleDeleted val="0"/>
    <c:plotArea>
      <c:layout>
        <c:manualLayout>
          <c:layoutTarget val="inner"/>
          <c:xMode val="edge"/>
          <c:yMode val="edge"/>
          <c:x val="8.0866283606441089E-2"/>
          <c:y val="0.1691696190450302"/>
          <c:w val="0.86463744059019654"/>
          <c:h val="0.6339224241253768"/>
        </c:manualLayout>
      </c:layout>
      <c:lineChart>
        <c:grouping val="standard"/>
        <c:varyColors val="0"/>
        <c:ser>
          <c:idx val="0"/>
          <c:order val="0"/>
          <c:tx>
            <c:strRef>
              <c:f>'Coal profitability SE'!$Q$21</c:f>
              <c:strCache>
                <c:ptCount val="1"/>
                <c:pt idx="0">
                  <c:v>Spanish base power price 2020</c:v>
                </c:pt>
              </c:strCache>
            </c:strRef>
          </c:tx>
          <c:spPr>
            <a:ln w="31750">
              <a:solidFill>
                <a:srgbClr val="000000"/>
              </a:solidFill>
            </a:ln>
          </c:spPr>
          <c:marker>
            <c:symbol val="none"/>
          </c:marker>
          <c:cat>
            <c:numRef>
              <c:f>'Coal profitability SE'!$P$22:$P$852</c:f>
              <c:numCache>
                <c:formatCode>m/d/yyyy</c:formatCode>
                <c:ptCount val="831"/>
                <c:pt idx="0">
                  <c:v>42736</c:v>
                </c:pt>
                <c:pt idx="1">
                  <c:v>42737</c:v>
                </c:pt>
                <c:pt idx="2">
                  <c:v>42738</c:v>
                </c:pt>
                <c:pt idx="3">
                  <c:v>42739</c:v>
                </c:pt>
                <c:pt idx="4">
                  <c:v>42740</c:v>
                </c:pt>
                <c:pt idx="5">
                  <c:v>42741</c:v>
                </c:pt>
                <c:pt idx="6">
                  <c:v>42742</c:v>
                </c:pt>
                <c:pt idx="7">
                  <c:v>42743</c:v>
                </c:pt>
                <c:pt idx="8">
                  <c:v>42744</c:v>
                </c:pt>
                <c:pt idx="9">
                  <c:v>42745</c:v>
                </c:pt>
                <c:pt idx="10">
                  <c:v>42746</c:v>
                </c:pt>
                <c:pt idx="11">
                  <c:v>42747</c:v>
                </c:pt>
                <c:pt idx="12">
                  <c:v>42748</c:v>
                </c:pt>
                <c:pt idx="13">
                  <c:v>42749</c:v>
                </c:pt>
                <c:pt idx="14">
                  <c:v>42750</c:v>
                </c:pt>
                <c:pt idx="15">
                  <c:v>42751</c:v>
                </c:pt>
                <c:pt idx="16">
                  <c:v>42752</c:v>
                </c:pt>
                <c:pt idx="17">
                  <c:v>42753</c:v>
                </c:pt>
                <c:pt idx="18">
                  <c:v>42754</c:v>
                </c:pt>
                <c:pt idx="19">
                  <c:v>42755</c:v>
                </c:pt>
                <c:pt idx="20">
                  <c:v>42756</c:v>
                </c:pt>
                <c:pt idx="21">
                  <c:v>42757</c:v>
                </c:pt>
                <c:pt idx="22">
                  <c:v>42758</c:v>
                </c:pt>
                <c:pt idx="23">
                  <c:v>42759</c:v>
                </c:pt>
                <c:pt idx="24">
                  <c:v>42760</c:v>
                </c:pt>
                <c:pt idx="25">
                  <c:v>42761</c:v>
                </c:pt>
                <c:pt idx="26">
                  <c:v>42762</c:v>
                </c:pt>
                <c:pt idx="27">
                  <c:v>42763</c:v>
                </c:pt>
                <c:pt idx="28">
                  <c:v>42764</c:v>
                </c:pt>
                <c:pt idx="29">
                  <c:v>42765</c:v>
                </c:pt>
                <c:pt idx="30">
                  <c:v>42766</c:v>
                </c:pt>
                <c:pt idx="31">
                  <c:v>42767</c:v>
                </c:pt>
                <c:pt idx="32">
                  <c:v>42768</c:v>
                </c:pt>
                <c:pt idx="33">
                  <c:v>42769</c:v>
                </c:pt>
                <c:pt idx="34">
                  <c:v>42770</c:v>
                </c:pt>
                <c:pt idx="35">
                  <c:v>42771</c:v>
                </c:pt>
                <c:pt idx="36">
                  <c:v>42772</c:v>
                </c:pt>
                <c:pt idx="37">
                  <c:v>42773</c:v>
                </c:pt>
                <c:pt idx="38">
                  <c:v>42774</c:v>
                </c:pt>
                <c:pt idx="39">
                  <c:v>42775</c:v>
                </c:pt>
                <c:pt idx="40">
                  <c:v>42776</c:v>
                </c:pt>
                <c:pt idx="41">
                  <c:v>42777</c:v>
                </c:pt>
                <c:pt idx="42">
                  <c:v>42778</c:v>
                </c:pt>
                <c:pt idx="43">
                  <c:v>42779</c:v>
                </c:pt>
                <c:pt idx="44">
                  <c:v>42780</c:v>
                </c:pt>
                <c:pt idx="45">
                  <c:v>42781</c:v>
                </c:pt>
                <c:pt idx="46">
                  <c:v>42782</c:v>
                </c:pt>
                <c:pt idx="47">
                  <c:v>42783</c:v>
                </c:pt>
                <c:pt idx="48">
                  <c:v>42784</c:v>
                </c:pt>
                <c:pt idx="49">
                  <c:v>42785</c:v>
                </c:pt>
                <c:pt idx="50">
                  <c:v>42786</c:v>
                </c:pt>
                <c:pt idx="51">
                  <c:v>42787</c:v>
                </c:pt>
                <c:pt idx="52">
                  <c:v>42788</c:v>
                </c:pt>
                <c:pt idx="53">
                  <c:v>42789</c:v>
                </c:pt>
                <c:pt idx="54">
                  <c:v>42790</c:v>
                </c:pt>
                <c:pt idx="55">
                  <c:v>42791</c:v>
                </c:pt>
                <c:pt idx="56">
                  <c:v>42792</c:v>
                </c:pt>
                <c:pt idx="57">
                  <c:v>42793</c:v>
                </c:pt>
                <c:pt idx="58">
                  <c:v>42794</c:v>
                </c:pt>
                <c:pt idx="59">
                  <c:v>42795</c:v>
                </c:pt>
                <c:pt idx="60">
                  <c:v>42796</c:v>
                </c:pt>
                <c:pt idx="61">
                  <c:v>42797</c:v>
                </c:pt>
                <c:pt idx="62">
                  <c:v>42798</c:v>
                </c:pt>
                <c:pt idx="63">
                  <c:v>42799</c:v>
                </c:pt>
                <c:pt idx="64">
                  <c:v>42800</c:v>
                </c:pt>
                <c:pt idx="65">
                  <c:v>42801</c:v>
                </c:pt>
                <c:pt idx="66">
                  <c:v>42802</c:v>
                </c:pt>
                <c:pt idx="67">
                  <c:v>42803</c:v>
                </c:pt>
                <c:pt idx="68">
                  <c:v>42804</c:v>
                </c:pt>
                <c:pt idx="69">
                  <c:v>42805</c:v>
                </c:pt>
                <c:pt idx="70">
                  <c:v>42806</c:v>
                </c:pt>
                <c:pt idx="71">
                  <c:v>42807</c:v>
                </c:pt>
                <c:pt idx="72">
                  <c:v>42808</c:v>
                </c:pt>
                <c:pt idx="73">
                  <c:v>42809</c:v>
                </c:pt>
                <c:pt idx="74">
                  <c:v>42810</c:v>
                </c:pt>
                <c:pt idx="75">
                  <c:v>42811</c:v>
                </c:pt>
                <c:pt idx="76">
                  <c:v>42812</c:v>
                </c:pt>
                <c:pt idx="77">
                  <c:v>42813</c:v>
                </c:pt>
                <c:pt idx="78">
                  <c:v>42814</c:v>
                </c:pt>
                <c:pt idx="79">
                  <c:v>42815</c:v>
                </c:pt>
                <c:pt idx="80">
                  <c:v>42816</c:v>
                </c:pt>
                <c:pt idx="81">
                  <c:v>42817</c:v>
                </c:pt>
                <c:pt idx="82">
                  <c:v>42818</c:v>
                </c:pt>
                <c:pt idx="83">
                  <c:v>42819</c:v>
                </c:pt>
                <c:pt idx="84">
                  <c:v>42820</c:v>
                </c:pt>
                <c:pt idx="85">
                  <c:v>42821</c:v>
                </c:pt>
                <c:pt idx="86">
                  <c:v>42822</c:v>
                </c:pt>
                <c:pt idx="87">
                  <c:v>42823</c:v>
                </c:pt>
                <c:pt idx="88">
                  <c:v>42824</c:v>
                </c:pt>
                <c:pt idx="89">
                  <c:v>42825</c:v>
                </c:pt>
                <c:pt idx="90">
                  <c:v>42826</c:v>
                </c:pt>
                <c:pt idx="91">
                  <c:v>42827</c:v>
                </c:pt>
                <c:pt idx="92">
                  <c:v>42828</c:v>
                </c:pt>
                <c:pt idx="93">
                  <c:v>42829</c:v>
                </c:pt>
                <c:pt idx="94">
                  <c:v>42830</c:v>
                </c:pt>
                <c:pt idx="95">
                  <c:v>42831</c:v>
                </c:pt>
                <c:pt idx="96">
                  <c:v>42832</c:v>
                </c:pt>
                <c:pt idx="97">
                  <c:v>42833</c:v>
                </c:pt>
                <c:pt idx="98">
                  <c:v>42834</c:v>
                </c:pt>
                <c:pt idx="99">
                  <c:v>42835</c:v>
                </c:pt>
                <c:pt idx="100">
                  <c:v>42836</c:v>
                </c:pt>
                <c:pt idx="101">
                  <c:v>42837</c:v>
                </c:pt>
                <c:pt idx="102">
                  <c:v>42838</c:v>
                </c:pt>
                <c:pt idx="103">
                  <c:v>42839</c:v>
                </c:pt>
                <c:pt idx="104">
                  <c:v>42840</c:v>
                </c:pt>
                <c:pt idx="105">
                  <c:v>42841</c:v>
                </c:pt>
                <c:pt idx="106">
                  <c:v>42842</c:v>
                </c:pt>
                <c:pt idx="107">
                  <c:v>42843</c:v>
                </c:pt>
                <c:pt idx="108">
                  <c:v>42844</c:v>
                </c:pt>
                <c:pt idx="109">
                  <c:v>42845</c:v>
                </c:pt>
                <c:pt idx="110">
                  <c:v>42846</c:v>
                </c:pt>
                <c:pt idx="111">
                  <c:v>42847</c:v>
                </c:pt>
                <c:pt idx="112">
                  <c:v>42848</c:v>
                </c:pt>
                <c:pt idx="113">
                  <c:v>42849</c:v>
                </c:pt>
                <c:pt idx="114">
                  <c:v>42850</c:v>
                </c:pt>
                <c:pt idx="115">
                  <c:v>42851</c:v>
                </c:pt>
                <c:pt idx="116">
                  <c:v>42852</c:v>
                </c:pt>
                <c:pt idx="117">
                  <c:v>42853</c:v>
                </c:pt>
                <c:pt idx="118">
                  <c:v>42854</c:v>
                </c:pt>
                <c:pt idx="119">
                  <c:v>42855</c:v>
                </c:pt>
                <c:pt idx="120">
                  <c:v>42856</c:v>
                </c:pt>
                <c:pt idx="121">
                  <c:v>42857</c:v>
                </c:pt>
                <c:pt idx="122">
                  <c:v>42858</c:v>
                </c:pt>
                <c:pt idx="123">
                  <c:v>42859</c:v>
                </c:pt>
                <c:pt idx="124">
                  <c:v>42860</c:v>
                </c:pt>
                <c:pt idx="125">
                  <c:v>42861</c:v>
                </c:pt>
                <c:pt idx="126">
                  <c:v>42862</c:v>
                </c:pt>
                <c:pt idx="127">
                  <c:v>42863</c:v>
                </c:pt>
                <c:pt idx="128">
                  <c:v>42864</c:v>
                </c:pt>
                <c:pt idx="129">
                  <c:v>42865</c:v>
                </c:pt>
                <c:pt idx="130">
                  <c:v>42866</c:v>
                </c:pt>
                <c:pt idx="131">
                  <c:v>42867</c:v>
                </c:pt>
                <c:pt idx="132">
                  <c:v>42868</c:v>
                </c:pt>
                <c:pt idx="133">
                  <c:v>42869</c:v>
                </c:pt>
                <c:pt idx="134">
                  <c:v>42870</c:v>
                </c:pt>
                <c:pt idx="135">
                  <c:v>42871</c:v>
                </c:pt>
                <c:pt idx="136">
                  <c:v>42872</c:v>
                </c:pt>
                <c:pt idx="137">
                  <c:v>42873</c:v>
                </c:pt>
                <c:pt idx="138">
                  <c:v>42874</c:v>
                </c:pt>
                <c:pt idx="139">
                  <c:v>42875</c:v>
                </c:pt>
                <c:pt idx="140">
                  <c:v>42876</c:v>
                </c:pt>
                <c:pt idx="141">
                  <c:v>42877</c:v>
                </c:pt>
                <c:pt idx="142">
                  <c:v>42878</c:v>
                </c:pt>
                <c:pt idx="143">
                  <c:v>42879</c:v>
                </c:pt>
                <c:pt idx="144">
                  <c:v>42880</c:v>
                </c:pt>
                <c:pt idx="145">
                  <c:v>42881</c:v>
                </c:pt>
                <c:pt idx="146">
                  <c:v>42882</c:v>
                </c:pt>
                <c:pt idx="147">
                  <c:v>42883</c:v>
                </c:pt>
                <c:pt idx="148">
                  <c:v>42884</c:v>
                </c:pt>
                <c:pt idx="149">
                  <c:v>42885</c:v>
                </c:pt>
                <c:pt idx="150">
                  <c:v>42886</c:v>
                </c:pt>
                <c:pt idx="151">
                  <c:v>42887</c:v>
                </c:pt>
                <c:pt idx="152">
                  <c:v>42888</c:v>
                </c:pt>
                <c:pt idx="153">
                  <c:v>42889</c:v>
                </c:pt>
                <c:pt idx="154">
                  <c:v>42890</c:v>
                </c:pt>
                <c:pt idx="155">
                  <c:v>42891</c:v>
                </c:pt>
                <c:pt idx="156">
                  <c:v>42892</c:v>
                </c:pt>
                <c:pt idx="157">
                  <c:v>42893</c:v>
                </c:pt>
                <c:pt idx="158">
                  <c:v>42894</c:v>
                </c:pt>
                <c:pt idx="159">
                  <c:v>42895</c:v>
                </c:pt>
                <c:pt idx="160">
                  <c:v>42896</c:v>
                </c:pt>
                <c:pt idx="161">
                  <c:v>42897</c:v>
                </c:pt>
                <c:pt idx="162">
                  <c:v>42898</c:v>
                </c:pt>
                <c:pt idx="163">
                  <c:v>42899</c:v>
                </c:pt>
                <c:pt idx="164">
                  <c:v>42900</c:v>
                </c:pt>
                <c:pt idx="165">
                  <c:v>42901</c:v>
                </c:pt>
                <c:pt idx="166">
                  <c:v>42902</c:v>
                </c:pt>
                <c:pt idx="167">
                  <c:v>42903</c:v>
                </c:pt>
                <c:pt idx="168">
                  <c:v>42904</c:v>
                </c:pt>
                <c:pt idx="169">
                  <c:v>42905</c:v>
                </c:pt>
                <c:pt idx="170">
                  <c:v>42906</c:v>
                </c:pt>
                <c:pt idx="171">
                  <c:v>42907</c:v>
                </c:pt>
                <c:pt idx="172">
                  <c:v>42908</c:v>
                </c:pt>
                <c:pt idx="173">
                  <c:v>42909</c:v>
                </c:pt>
                <c:pt idx="174">
                  <c:v>42910</c:v>
                </c:pt>
                <c:pt idx="175">
                  <c:v>42911</c:v>
                </c:pt>
                <c:pt idx="176">
                  <c:v>42912</c:v>
                </c:pt>
                <c:pt idx="177">
                  <c:v>42913</c:v>
                </c:pt>
                <c:pt idx="178">
                  <c:v>42914</c:v>
                </c:pt>
                <c:pt idx="179">
                  <c:v>42915</c:v>
                </c:pt>
                <c:pt idx="180">
                  <c:v>42916</c:v>
                </c:pt>
                <c:pt idx="181">
                  <c:v>42917</c:v>
                </c:pt>
                <c:pt idx="182">
                  <c:v>42918</c:v>
                </c:pt>
                <c:pt idx="183">
                  <c:v>42919</c:v>
                </c:pt>
                <c:pt idx="184">
                  <c:v>42920</c:v>
                </c:pt>
                <c:pt idx="185">
                  <c:v>42921</c:v>
                </c:pt>
                <c:pt idx="186">
                  <c:v>42922</c:v>
                </c:pt>
                <c:pt idx="187">
                  <c:v>42923</c:v>
                </c:pt>
                <c:pt idx="188">
                  <c:v>42924</c:v>
                </c:pt>
                <c:pt idx="189">
                  <c:v>42925</c:v>
                </c:pt>
                <c:pt idx="190">
                  <c:v>42926</c:v>
                </c:pt>
                <c:pt idx="191">
                  <c:v>42927</c:v>
                </c:pt>
                <c:pt idx="192">
                  <c:v>42928</c:v>
                </c:pt>
                <c:pt idx="193">
                  <c:v>42929</c:v>
                </c:pt>
                <c:pt idx="194">
                  <c:v>42930</c:v>
                </c:pt>
                <c:pt idx="195">
                  <c:v>42931</c:v>
                </c:pt>
                <c:pt idx="196">
                  <c:v>42932</c:v>
                </c:pt>
                <c:pt idx="197">
                  <c:v>42933</c:v>
                </c:pt>
                <c:pt idx="198">
                  <c:v>42934</c:v>
                </c:pt>
                <c:pt idx="199">
                  <c:v>42935</c:v>
                </c:pt>
                <c:pt idx="200">
                  <c:v>42936</c:v>
                </c:pt>
                <c:pt idx="201">
                  <c:v>42937</c:v>
                </c:pt>
                <c:pt idx="202">
                  <c:v>42938</c:v>
                </c:pt>
                <c:pt idx="203">
                  <c:v>42939</c:v>
                </c:pt>
                <c:pt idx="204">
                  <c:v>42940</c:v>
                </c:pt>
                <c:pt idx="205">
                  <c:v>42941</c:v>
                </c:pt>
                <c:pt idx="206">
                  <c:v>42942</c:v>
                </c:pt>
                <c:pt idx="207">
                  <c:v>42943</c:v>
                </c:pt>
                <c:pt idx="208">
                  <c:v>42944</c:v>
                </c:pt>
                <c:pt idx="209">
                  <c:v>42945</c:v>
                </c:pt>
                <c:pt idx="210">
                  <c:v>42946</c:v>
                </c:pt>
                <c:pt idx="211">
                  <c:v>42947</c:v>
                </c:pt>
                <c:pt idx="212">
                  <c:v>42948</c:v>
                </c:pt>
                <c:pt idx="213">
                  <c:v>42949</c:v>
                </c:pt>
                <c:pt idx="214">
                  <c:v>42950</c:v>
                </c:pt>
                <c:pt idx="215">
                  <c:v>42951</c:v>
                </c:pt>
                <c:pt idx="216">
                  <c:v>42952</c:v>
                </c:pt>
                <c:pt idx="217">
                  <c:v>42953</c:v>
                </c:pt>
                <c:pt idx="218">
                  <c:v>42954</c:v>
                </c:pt>
                <c:pt idx="219">
                  <c:v>42955</c:v>
                </c:pt>
                <c:pt idx="220">
                  <c:v>42956</c:v>
                </c:pt>
                <c:pt idx="221">
                  <c:v>42957</c:v>
                </c:pt>
                <c:pt idx="222">
                  <c:v>42958</c:v>
                </c:pt>
                <c:pt idx="223">
                  <c:v>42959</c:v>
                </c:pt>
                <c:pt idx="224">
                  <c:v>42960</c:v>
                </c:pt>
                <c:pt idx="225">
                  <c:v>42961</c:v>
                </c:pt>
                <c:pt idx="226">
                  <c:v>42962</c:v>
                </c:pt>
                <c:pt idx="227">
                  <c:v>42963</c:v>
                </c:pt>
                <c:pt idx="228">
                  <c:v>42964</c:v>
                </c:pt>
                <c:pt idx="229">
                  <c:v>42965</c:v>
                </c:pt>
                <c:pt idx="230">
                  <c:v>42966</c:v>
                </c:pt>
                <c:pt idx="231">
                  <c:v>42967</c:v>
                </c:pt>
                <c:pt idx="232">
                  <c:v>42968</c:v>
                </c:pt>
                <c:pt idx="233">
                  <c:v>42969</c:v>
                </c:pt>
                <c:pt idx="234">
                  <c:v>42970</c:v>
                </c:pt>
                <c:pt idx="235">
                  <c:v>42971</c:v>
                </c:pt>
                <c:pt idx="236">
                  <c:v>42972</c:v>
                </c:pt>
                <c:pt idx="237">
                  <c:v>42973</c:v>
                </c:pt>
                <c:pt idx="238">
                  <c:v>42974</c:v>
                </c:pt>
                <c:pt idx="239">
                  <c:v>42975</c:v>
                </c:pt>
                <c:pt idx="240">
                  <c:v>42976</c:v>
                </c:pt>
                <c:pt idx="241">
                  <c:v>42977</c:v>
                </c:pt>
                <c:pt idx="242">
                  <c:v>42978</c:v>
                </c:pt>
                <c:pt idx="243">
                  <c:v>42979</c:v>
                </c:pt>
                <c:pt idx="244">
                  <c:v>42980</c:v>
                </c:pt>
                <c:pt idx="245">
                  <c:v>42981</c:v>
                </c:pt>
                <c:pt idx="246">
                  <c:v>42982</c:v>
                </c:pt>
                <c:pt idx="247">
                  <c:v>42983</c:v>
                </c:pt>
                <c:pt idx="248">
                  <c:v>42984</c:v>
                </c:pt>
                <c:pt idx="249">
                  <c:v>42985</c:v>
                </c:pt>
                <c:pt idx="250">
                  <c:v>42986</c:v>
                </c:pt>
                <c:pt idx="251">
                  <c:v>42987</c:v>
                </c:pt>
                <c:pt idx="252">
                  <c:v>42988</c:v>
                </c:pt>
                <c:pt idx="253">
                  <c:v>42989</c:v>
                </c:pt>
                <c:pt idx="254">
                  <c:v>42990</c:v>
                </c:pt>
                <c:pt idx="255">
                  <c:v>42991</c:v>
                </c:pt>
                <c:pt idx="256">
                  <c:v>42992</c:v>
                </c:pt>
                <c:pt idx="257">
                  <c:v>42993</c:v>
                </c:pt>
                <c:pt idx="258">
                  <c:v>42994</c:v>
                </c:pt>
                <c:pt idx="259">
                  <c:v>42995</c:v>
                </c:pt>
                <c:pt idx="260">
                  <c:v>42996</c:v>
                </c:pt>
                <c:pt idx="261">
                  <c:v>42997</c:v>
                </c:pt>
                <c:pt idx="262">
                  <c:v>42998</c:v>
                </c:pt>
                <c:pt idx="263">
                  <c:v>42999</c:v>
                </c:pt>
                <c:pt idx="264">
                  <c:v>43000</c:v>
                </c:pt>
                <c:pt idx="265">
                  <c:v>43001</c:v>
                </c:pt>
                <c:pt idx="266">
                  <c:v>43002</c:v>
                </c:pt>
                <c:pt idx="267">
                  <c:v>43003</c:v>
                </c:pt>
                <c:pt idx="268">
                  <c:v>43004</c:v>
                </c:pt>
                <c:pt idx="269">
                  <c:v>43005</c:v>
                </c:pt>
                <c:pt idx="270">
                  <c:v>43006</c:v>
                </c:pt>
                <c:pt idx="271">
                  <c:v>43007</c:v>
                </c:pt>
                <c:pt idx="272">
                  <c:v>43008</c:v>
                </c:pt>
                <c:pt idx="273">
                  <c:v>43009</c:v>
                </c:pt>
                <c:pt idx="274">
                  <c:v>43010</c:v>
                </c:pt>
                <c:pt idx="275">
                  <c:v>43011</c:v>
                </c:pt>
                <c:pt idx="276">
                  <c:v>43012</c:v>
                </c:pt>
                <c:pt idx="277">
                  <c:v>43013</c:v>
                </c:pt>
                <c:pt idx="278">
                  <c:v>43014</c:v>
                </c:pt>
                <c:pt idx="279">
                  <c:v>43015</c:v>
                </c:pt>
                <c:pt idx="280">
                  <c:v>43016</c:v>
                </c:pt>
                <c:pt idx="281">
                  <c:v>43017</c:v>
                </c:pt>
                <c:pt idx="282">
                  <c:v>43018</c:v>
                </c:pt>
                <c:pt idx="283">
                  <c:v>43019</c:v>
                </c:pt>
                <c:pt idx="284">
                  <c:v>43020</c:v>
                </c:pt>
                <c:pt idx="285">
                  <c:v>43021</c:v>
                </c:pt>
                <c:pt idx="286">
                  <c:v>43022</c:v>
                </c:pt>
                <c:pt idx="287">
                  <c:v>43023</c:v>
                </c:pt>
                <c:pt idx="288">
                  <c:v>43024</c:v>
                </c:pt>
                <c:pt idx="289">
                  <c:v>43025</c:v>
                </c:pt>
                <c:pt idx="290">
                  <c:v>43026</c:v>
                </c:pt>
                <c:pt idx="291">
                  <c:v>43027</c:v>
                </c:pt>
                <c:pt idx="292">
                  <c:v>43028</c:v>
                </c:pt>
                <c:pt idx="293">
                  <c:v>43029</c:v>
                </c:pt>
                <c:pt idx="294">
                  <c:v>43030</c:v>
                </c:pt>
                <c:pt idx="295">
                  <c:v>43031</c:v>
                </c:pt>
                <c:pt idx="296">
                  <c:v>43032</c:v>
                </c:pt>
                <c:pt idx="297">
                  <c:v>43033</c:v>
                </c:pt>
                <c:pt idx="298">
                  <c:v>43034</c:v>
                </c:pt>
                <c:pt idx="299">
                  <c:v>43035</c:v>
                </c:pt>
                <c:pt idx="300">
                  <c:v>43036</c:v>
                </c:pt>
                <c:pt idx="301">
                  <c:v>43037</c:v>
                </c:pt>
                <c:pt idx="302">
                  <c:v>43038</c:v>
                </c:pt>
                <c:pt idx="303">
                  <c:v>43039</c:v>
                </c:pt>
                <c:pt idx="304">
                  <c:v>43040</c:v>
                </c:pt>
                <c:pt idx="305">
                  <c:v>43041</c:v>
                </c:pt>
                <c:pt idx="306">
                  <c:v>43042</c:v>
                </c:pt>
                <c:pt idx="307">
                  <c:v>43043</c:v>
                </c:pt>
                <c:pt idx="308">
                  <c:v>43044</c:v>
                </c:pt>
                <c:pt idx="309">
                  <c:v>43045</c:v>
                </c:pt>
                <c:pt idx="310">
                  <c:v>43046</c:v>
                </c:pt>
                <c:pt idx="311">
                  <c:v>43047</c:v>
                </c:pt>
                <c:pt idx="312">
                  <c:v>43048</c:v>
                </c:pt>
                <c:pt idx="313">
                  <c:v>43049</c:v>
                </c:pt>
                <c:pt idx="314">
                  <c:v>43050</c:v>
                </c:pt>
                <c:pt idx="315">
                  <c:v>43051</c:v>
                </c:pt>
                <c:pt idx="316">
                  <c:v>43052</c:v>
                </c:pt>
                <c:pt idx="317">
                  <c:v>43053</c:v>
                </c:pt>
                <c:pt idx="318">
                  <c:v>43054</c:v>
                </c:pt>
                <c:pt idx="319">
                  <c:v>43055</c:v>
                </c:pt>
                <c:pt idx="320">
                  <c:v>43056</c:v>
                </c:pt>
                <c:pt idx="321">
                  <c:v>43057</c:v>
                </c:pt>
                <c:pt idx="322">
                  <c:v>43058</c:v>
                </c:pt>
                <c:pt idx="323">
                  <c:v>43059</c:v>
                </c:pt>
                <c:pt idx="324">
                  <c:v>43060</c:v>
                </c:pt>
                <c:pt idx="325">
                  <c:v>43061</c:v>
                </c:pt>
                <c:pt idx="326">
                  <c:v>43062</c:v>
                </c:pt>
                <c:pt idx="327">
                  <c:v>43063</c:v>
                </c:pt>
                <c:pt idx="328">
                  <c:v>43064</c:v>
                </c:pt>
                <c:pt idx="329">
                  <c:v>43065</c:v>
                </c:pt>
                <c:pt idx="330">
                  <c:v>43066</c:v>
                </c:pt>
                <c:pt idx="331">
                  <c:v>43067</c:v>
                </c:pt>
                <c:pt idx="332">
                  <c:v>43068</c:v>
                </c:pt>
                <c:pt idx="333">
                  <c:v>43069</c:v>
                </c:pt>
                <c:pt idx="334">
                  <c:v>43070</c:v>
                </c:pt>
                <c:pt idx="335">
                  <c:v>43071</c:v>
                </c:pt>
                <c:pt idx="336">
                  <c:v>43072</c:v>
                </c:pt>
                <c:pt idx="337">
                  <c:v>43073</c:v>
                </c:pt>
                <c:pt idx="338">
                  <c:v>43074</c:v>
                </c:pt>
                <c:pt idx="339">
                  <c:v>43075</c:v>
                </c:pt>
                <c:pt idx="340">
                  <c:v>43076</c:v>
                </c:pt>
                <c:pt idx="341">
                  <c:v>43077</c:v>
                </c:pt>
                <c:pt idx="342">
                  <c:v>43078</c:v>
                </c:pt>
                <c:pt idx="343">
                  <c:v>43079</c:v>
                </c:pt>
                <c:pt idx="344">
                  <c:v>43080</c:v>
                </c:pt>
                <c:pt idx="345">
                  <c:v>43081</c:v>
                </c:pt>
                <c:pt idx="346">
                  <c:v>43082</c:v>
                </c:pt>
                <c:pt idx="347">
                  <c:v>43083</c:v>
                </c:pt>
                <c:pt idx="348">
                  <c:v>43084</c:v>
                </c:pt>
                <c:pt idx="349">
                  <c:v>43085</c:v>
                </c:pt>
                <c:pt idx="350">
                  <c:v>43086</c:v>
                </c:pt>
                <c:pt idx="351">
                  <c:v>43087</c:v>
                </c:pt>
                <c:pt idx="352">
                  <c:v>43088</c:v>
                </c:pt>
                <c:pt idx="353">
                  <c:v>43089</c:v>
                </c:pt>
                <c:pt idx="354">
                  <c:v>43090</c:v>
                </c:pt>
                <c:pt idx="355">
                  <c:v>43091</c:v>
                </c:pt>
                <c:pt idx="356">
                  <c:v>43092</c:v>
                </c:pt>
                <c:pt idx="357">
                  <c:v>43093</c:v>
                </c:pt>
                <c:pt idx="358">
                  <c:v>43094</c:v>
                </c:pt>
                <c:pt idx="359">
                  <c:v>43095</c:v>
                </c:pt>
                <c:pt idx="360">
                  <c:v>43096</c:v>
                </c:pt>
                <c:pt idx="361">
                  <c:v>43097</c:v>
                </c:pt>
                <c:pt idx="362">
                  <c:v>43098</c:v>
                </c:pt>
                <c:pt idx="363">
                  <c:v>43099</c:v>
                </c:pt>
                <c:pt idx="364">
                  <c:v>43100</c:v>
                </c:pt>
                <c:pt idx="365">
                  <c:v>43101</c:v>
                </c:pt>
                <c:pt idx="366">
                  <c:v>43102</c:v>
                </c:pt>
                <c:pt idx="367">
                  <c:v>43103</c:v>
                </c:pt>
                <c:pt idx="368">
                  <c:v>43104</c:v>
                </c:pt>
                <c:pt idx="369">
                  <c:v>43105</c:v>
                </c:pt>
                <c:pt idx="370">
                  <c:v>43106</c:v>
                </c:pt>
                <c:pt idx="371">
                  <c:v>43107</c:v>
                </c:pt>
                <c:pt idx="372">
                  <c:v>43108</c:v>
                </c:pt>
                <c:pt idx="373">
                  <c:v>43109</c:v>
                </c:pt>
                <c:pt idx="374">
                  <c:v>43110</c:v>
                </c:pt>
                <c:pt idx="375">
                  <c:v>43111</c:v>
                </c:pt>
                <c:pt idx="376">
                  <c:v>43112</c:v>
                </c:pt>
                <c:pt idx="377">
                  <c:v>43113</c:v>
                </c:pt>
                <c:pt idx="378">
                  <c:v>43114</c:v>
                </c:pt>
                <c:pt idx="379">
                  <c:v>43115</c:v>
                </c:pt>
                <c:pt idx="380">
                  <c:v>43116</c:v>
                </c:pt>
                <c:pt idx="381">
                  <c:v>43117</c:v>
                </c:pt>
                <c:pt idx="382">
                  <c:v>43118</c:v>
                </c:pt>
                <c:pt idx="383">
                  <c:v>43119</c:v>
                </c:pt>
                <c:pt idx="384">
                  <c:v>43120</c:v>
                </c:pt>
                <c:pt idx="385">
                  <c:v>43121</c:v>
                </c:pt>
                <c:pt idx="386">
                  <c:v>43122</c:v>
                </c:pt>
                <c:pt idx="387">
                  <c:v>43123</c:v>
                </c:pt>
                <c:pt idx="388">
                  <c:v>43124</c:v>
                </c:pt>
                <c:pt idx="389">
                  <c:v>43125</c:v>
                </c:pt>
                <c:pt idx="390">
                  <c:v>43126</c:v>
                </c:pt>
                <c:pt idx="391">
                  <c:v>43127</c:v>
                </c:pt>
                <c:pt idx="392">
                  <c:v>43128</c:v>
                </c:pt>
                <c:pt idx="393">
                  <c:v>43129</c:v>
                </c:pt>
                <c:pt idx="394">
                  <c:v>43130</c:v>
                </c:pt>
                <c:pt idx="395">
                  <c:v>43131</c:v>
                </c:pt>
                <c:pt idx="396">
                  <c:v>43132</c:v>
                </c:pt>
                <c:pt idx="397">
                  <c:v>43133</c:v>
                </c:pt>
                <c:pt idx="398">
                  <c:v>43134</c:v>
                </c:pt>
                <c:pt idx="399">
                  <c:v>43135</c:v>
                </c:pt>
                <c:pt idx="400">
                  <c:v>43136</c:v>
                </c:pt>
                <c:pt idx="401">
                  <c:v>43137</c:v>
                </c:pt>
                <c:pt idx="402">
                  <c:v>43138</c:v>
                </c:pt>
                <c:pt idx="403">
                  <c:v>43139</c:v>
                </c:pt>
                <c:pt idx="404">
                  <c:v>43140</c:v>
                </c:pt>
                <c:pt idx="405">
                  <c:v>43141</c:v>
                </c:pt>
                <c:pt idx="406">
                  <c:v>43142</c:v>
                </c:pt>
                <c:pt idx="407">
                  <c:v>43143</c:v>
                </c:pt>
                <c:pt idx="408">
                  <c:v>43144</c:v>
                </c:pt>
                <c:pt idx="409">
                  <c:v>43145</c:v>
                </c:pt>
                <c:pt idx="410">
                  <c:v>43146</c:v>
                </c:pt>
                <c:pt idx="411">
                  <c:v>43147</c:v>
                </c:pt>
                <c:pt idx="412">
                  <c:v>43148</c:v>
                </c:pt>
                <c:pt idx="413">
                  <c:v>43149</c:v>
                </c:pt>
                <c:pt idx="414">
                  <c:v>43150</c:v>
                </c:pt>
                <c:pt idx="415">
                  <c:v>43151</c:v>
                </c:pt>
                <c:pt idx="416">
                  <c:v>43152</c:v>
                </c:pt>
                <c:pt idx="417">
                  <c:v>43153</c:v>
                </c:pt>
                <c:pt idx="418">
                  <c:v>43154</c:v>
                </c:pt>
                <c:pt idx="419">
                  <c:v>43155</c:v>
                </c:pt>
                <c:pt idx="420">
                  <c:v>43156</c:v>
                </c:pt>
                <c:pt idx="421">
                  <c:v>43157</c:v>
                </c:pt>
                <c:pt idx="422">
                  <c:v>43158</c:v>
                </c:pt>
                <c:pt idx="423">
                  <c:v>43159</c:v>
                </c:pt>
                <c:pt idx="424">
                  <c:v>43160</c:v>
                </c:pt>
                <c:pt idx="425">
                  <c:v>43161</c:v>
                </c:pt>
                <c:pt idx="426">
                  <c:v>43162</c:v>
                </c:pt>
                <c:pt idx="427">
                  <c:v>43163</c:v>
                </c:pt>
                <c:pt idx="428">
                  <c:v>43164</c:v>
                </c:pt>
                <c:pt idx="429">
                  <c:v>43165</c:v>
                </c:pt>
                <c:pt idx="430">
                  <c:v>43166</c:v>
                </c:pt>
                <c:pt idx="431">
                  <c:v>43167</c:v>
                </c:pt>
                <c:pt idx="432">
                  <c:v>43168</c:v>
                </c:pt>
                <c:pt idx="433">
                  <c:v>43169</c:v>
                </c:pt>
                <c:pt idx="434">
                  <c:v>43170</c:v>
                </c:pt>
                <c:pt idx="435">
                  <c:v>43171</c:v>
                </c:pt>
                <c:pt idx="436">
                  <c:v>43172</c:v>
                </c:pt>
                <c:pt idx="437">
                  <c:v>43173</c:v>
                </c:pt>
                <c:pt idx="438">
                  <c:v>43174</c:v>
                </c:pt>
                <c:pt idx="439">
                  <c:v>43175</c:v>
                </c:pt>
                <c:pt idx="440">
                  <c:v>43176</c:v>
                </c:pt>
                <c:pt idx="441">
                  <c:v>43177</c:v>
                </c:pt>
                <c:pt idx="442">
                  <c:v>43178</c:v>
                </c:pt>
                <c:pt idx="443">
                  <c:v>43179</c:v>
                </c:pt>
                <c:pt idx="444">
                  <c:v>43180</c:v>
                </c:pt>
                <c:pt idx="445">
                  <c:v>43181</c:v>
                </c:pt>
                <c:pt idx="446">
                  <c:v>43182</c:v>
                </c:pt>
                <c:pt idx="447">
                  <c:v>43183</c:v>
                </c:pt>
                <c:pt idx="448">
                  <c:v>43184</c:v>
                </c:pt>
                <c:pt idx="449">
                  <c:v>43185</c:v>
                </c:pt>
                <c:pt idx="450">
                  <c:v>43186</c:v>
                </c:pt>
                <c:pt idx="451">
                  <c:v>43187</c:v>
                </c:pt>
                <c:pt idx="452">
                  <c:v>43188</c:v>
                </c:pt>
                <c:pt idx="453">
                  <c:v>43189</c:v>
                </c:pt>
                <c:pt idx="454">
                  <c:v>43190</c:v>
                </c:pt>
                <c:pt idx="455">
                  <c:v>43191</c:v>
                </c:pt>
                <c:pt idx="456">
                  <c:v>43192</c:v>
                </c:pt>
                <c:pt idx="457">
                  <c:v>43193</c:v>
                </c:pt>
                <c:pt idx="458">
                  <c:v>43194</c:v>
                </c:pt>
                <c:pt idx="459">
                  <c:v>43195</c:v>
                </c:pt>
                <c:pt idx="460">
                  <c:v>43196</c:v>
                </c:pt>
                <c:pt idx="461">
                  <c:v>43197</c:v>
                </c:pt>
                <c:pt idx="462">
                  <c:v>43198</c:v>
                </c:pt>
                <c:pt idx="463">
                  <c:v>43199</c:v>
                </c:pt>
                <c:pt idx="464">
                  <c:v>43200</c:v>
                </c:pt>
                <c:pt idx="465">
                  <c:v>43201</c:v>
                </c:pt>
                <c:pt idx="466">
                  <c:v>43202</c:v>
                </c:pt>
                <c:pt idx="467">
                  <c:v>43203</c:v>
                </c:pt>
                <c:pt idx="468">
                  <c:v>43204</c:v>
                </c:pt>
                <c:pt idx="469">
                  <c:v>43205</c:v>
                </c:pt>
                <c:pt idx="470">
                  <c:v>43206</c:v>
                </c:pt>
                <c:pt idx="471">
                  <c:v>43207</c:v>
                </c:pt>
                <c:pt idx="472">
                  <c:v>43208</c:v>
                </c:pt>
                <c:pt idx="473">
                  <c:v>43209</c:v>
                </c:pt>
                <c:pt idx="474">
                  <c:v>43210</c:v>
                </c:pt>
                <c:pt idx="475">
                  <c:v>43211</c:v>
                </c:pt>
                <c:pt idx="476">
                  <c:v>43212</c:v>
                </c:pt>
                <c:pt idx="477">
                  <c:v>43213</c:v>
                </c:pt>
                <c:pt idx="478">
                  <c:v>43214</c:v>
                </c:pt>
                <c:pt idx="479">
                  <c:v>43215</c:v>
                </c:pt>
                <c:pt idx="480">
                  <c:v>43216</c:v>
                </c:pt>
                <c:pt idx="481">
                  <c:v>43217</c:v>
                </c:pt>
                <c:pt idx="482">
                  <c:v>43218</c:v>
                </c:pt>
                <c:pt idx="483">
                  <c:v>43219</c:v>
                </c:pt>
                <c:pt idx="484">
                  <c:v>43220</c:v>
                </c:pt>
                <c:pt idx="485">
                  <c:v>43221</c:v>
                </c:pt>
                <c:pt idx="486">
                  <c:v>43222</c:v>
                </c:pt>
                <c:pt idx="487">
                  <c:v>43223</c:v>
                </c:pt>
                <c:pt idx="488">
                  <c:v>43224</c:v>
                </c:pt>
                <c:pt idx="489">
                  <c:v>43225</c:v>
                </c:pt>
                <c:pt idx="490">
                  <c:v>43226</c:v>
                </c:pt>
                <c:pt idx="491">
                  <c:v>43227</c:v>
                </c:pt>
                <c:pt idx="492">
                  <c:v>43228</c:v>
                </c:pt>
                <c:pt idx="493">
                  <c:v>43229</c:v>
                </c:pt>
                <c:pt idx="494">
                  <c:v>43230</c:v>
                </c:pt>
                <c:pt idx="495">
                  <c:v>43231</c:v>
                </c:pt>
                <c:pt idx="496">
                  <c:v>43232</c:v>
                </c:pt>
                <c:pt idx="497">
                  <c:v>43233</c:v>
                </c:pt>
                <c:pt idx="498">
                  <c:v>43234</c:v>
                </c:pt>
                <c:pt idx="499">
                  <c:v>43235</c:v>
                </c:pt>
                <c:pt idx="500">
                  <c:v>43236</c:v>
                </c:pt>
                <c:pt idx="501">
                  <c:v>43237</c:v>
                </c:pt>
                <c:pt idx="502">
                  <c:v>43238</c:v>
                </c:pt>
                <c:pt idx="503">
                  <c:v>43239</c:v>
                </c:pt>
                <c:pt idx="504">
                  <c:v>43240</c:v>
                </c:pt>
                <c:pt idx="505">
                  <c:v>43241</c:v>
                </c:pt>
                <c:pt idx="506">
                  <c:v>43242</c:v>
                </c:pt>
                <c:pt idx="507">
                  <c:v>43243</c:v>
                </c:pt>
                <c:pt idx="508">
                  <c:v>43244</c:v>
                </c:pt>
                <c:pt idx="509">
                  <c:v>43245</c:v>
                </c:pt>
                <c:pt idx="510">
                  <c:v>43246</c:v>
                </c:pt>
                <c:pt idx="511">
                  <c:v>43247</c:v>
                </c:pt>
                <c:pt idx="512">
                  <c:v>43248</c:v>
                </c:pt>
                <c:pt idx="513">
                  <c:v>43249</c:v>
                </c:pt>
                <c:pt idx="514">
                  <c:v>43250</c:v>
                </c:pt>
                <c:pt idx="515">
                  <c:v>43251</c:v>
                </c:pt>
                <c:pt idx="516">
                  <c:v>43252</c:v>
                </c:pt>
                <c:pt idx="517">
                  <c:v>43253</c:v>
                </c:pt>
                <c:pt idx="518">
                  <c:v>43254</c:v>
                </c:pt>
                <c:pt idx="519">
                  <c:v>43255</c:v>
                </c:pt>
                <c:pt idx="520">
                  <c:v>43256</c:v>
                </c:pt>
                <c:pt idx="521">
                  <c:v>43257</c:v>
                </c:pt>
                <c:pt idx="522">
                  <c:v>43258</c:v>
                </c:pt>
                <c:pt idx="523">
                  <c:v>43259</c:v>
                </c:pt>
                <c:pt idx="524">
                  <c:v>43260</c:v>
                </c:pt>
                <c:pt idx="525">
                  <c:v>43261</c:v>
                </c:pt>
                <c:pt idx="526">
                  <c:v>43262</c:v>
                </c:pt>
                <c:pt idx="527">
                  <c:v>43263</c:v>
                </c:pt>
                <c:pt idx="528">
                  <c:v>43264</c:v>
                </c:pt>
                <c:pt idx="529">
                  <c:v>43265</c:v>
                </c:pt>
                <c:pt idx="530">
                  <c:v>43266</c:v>
                </c:pt>
                <c:pt idx="531">
                  <c:v>43267</c:v>
                </c:pt>
                <c:pt idx="532">
                  <c:v>43268</c:v>
                </c:pt>
                <c:pt idx="533">
                  <c:v>43269</c:v>
                </c:pt>
                <c:pt idx="534">
                  <c:v>43270</c:v>
                </c:pt>
                <c:pt idx="535">
                  <c:v>43271</c:v>
                </c:pt>
                <c:pt idx="536">
                  <c:v>43272</c:v>
                </c:pt>
                <c:pt idx="537">
                  <c:v>43273</c:v>
                </c:pt>
                <c:pt idx="538">
                  <c:v>43274</c:v>
                </c:pt>
                <c:pt idx="539">
                  <c:v>43275</c:v>
                </c:pt>
                <c:pt idx="540">
                  <c:v>43276</c:v>
                </c:pt>
                <c:pt idx="541">
                  <c:v>43277</c:v>
                </c:pt>
                <c:pt idx="542">
                  <c:v>43278</c:v>
                </c:pt>
                <c:pt idx="543">
                  <c:v>43279</c:v>
                </c:pt>
                <c:pt idx="544">
                  <c:v>43280</c:v>
                </c:pt>
                <c:pt idx="545">
                  <c:v>43281</c:v>
                </c:pt>
                <c:pt idx="546">
                  <c:v>43282</c:v>
                </c:pt>
                <c:pt idx="547">
                  <c:v>43283</c:v>
                </c:pt>
                <c:pt idx="548">
                  <c:v>43284</c:v>
                </c:pt>
                <c:pt idx="549">
                  <c:v>43285</c:v>
                </c:pt>
                <c:pt idx="550">
                  <c:v>43286</c:v>
                </c:pt>
                <c:pt idx="551">
                  <c:v>43287</c:v>
                </c:pt>
                <c:pt idx="552">
                  <c:v>43288</c:v>
                </c:pt>
                <c:pt idx="553">
                  <c:v>43289</c:v>
                </c:pt>
                <c:pt idx="554">
                  <c:v>43290</c:v>
                </c:pt>
                <c:pt idx="555">
                  <c:v>43291</c:v>
                </c:pt>
                <c:pt idx="556">
                  <c:v>43292</c:v>
                </c:pt>
                <c:pt idx="557">
                  <c:v>43293</c:v>
                </c:pt>
                <c:pt idx="558">
                  <c:v>43294</c:v>
                </c:pt>
                <c:pt idx="559">
                  <c:v>43295</c:v>
                </c:pt>
                <c:pt idx="560">
                  <c:v>43296</c:v>
                </c:pt>
                <c:pt idx="561">
                  <c:v>43297</c:v>
                </c:pt>
                <c:pt idx="562">
                  <c:v>43298</c:v>
                </c:pt>
                <c:pt idx="563">
                  <c:v>43299</c:v>
                </c:pt>
                <c:pt idx="564">
                  <c:v>43300</c:v>
                </c:pt>
                <c:pt idx="565">
                  <c:v>43301</c:v>
                </c:pt>
                <c:pt idx="566">
                  <c:v>43302</c:v>
                </c:pt>
                <c:pt idx="567">
                  <c:v>43303</c:v>
                </c:pt>
                <c:pt idx="568">
                  <c:v>43304</c:v>
                </c:pt>
                <c:pt idx="569">
                  <c:v>43305</c:v>
                </c:pt>
                <c:pt idx="570">
                  <c:v>43306</c:v>
                </c:pt>
                <c:pt idx="571">
                  <c:v>43307</c:v>
                </c:pt>
                <c:pt idx="572">
                  <c:v>43308</c:v>
                </c:pt>
                <c:pt idx="573">
                  <c:v>43309</c:v>
                </c:pt>
                <c:pt idx="574">
                  <c:v>43310</c:v>
                </c:pt>
                <c:pt idx="575">
                  <c:v>43311</c:v>
                </c:pt>
                <c:pt idx="576">
                  <c:v>43312</c:v>
                </c:pt>
                <c:pt idx="577">
                  <c:v>43313</c:v>
                </c:pt>
                <c:pt idx="578">
                  <c:v>43314</c:v>
                </c:pt>
                <c:pt idx="579">
                  <c:v>43315</c:v>
                </c:pt>
                <c:pt idx="580">
                  <c:v>43316</c:v>
                </c:pt>
                <c:pt idx="581">
                  <c:v>43317</c:v>
                </c:pt>
                <c:pt idx="582">
                  <c:v>43318</c:v>
                </c:pt>
                <c:pt idx="583">
                  <c:v>43319</c:v>
                </c:pt>
                <c:pt idx="584">
                  <c:v>43320</c:v>
                </c:pt>
                <c:pt idx="585">
                  <c:v>43321</c:v>
                </c:pt>
                <c:pt idx="586">
                  <c:v>43322</c:v>
                </c:pt>
                <c:pt idx="587">
                  <c:v>43323</c:v>
                </c:pt>
                <c:pt idx="588">
                  <c:v>43324</c:v>
                </c:pt>
                <c:pt idx="589">
                  <c:v>43325</c:v>
                </c:pt>
                <c:pt idx="590">
                  <c:v>43326</c:v>
                </c:pt>
                <c:pt idx="591">
                  <c:v>43327</c:v>
                </c:pt>
                <c:pt idx="592">
                  <c:v>43328</c:v>
                </c:pt>
                <c:pt idx="593">
                  <c:v>43329</c:v>
                </c:pt>
                <c:pt idx="594">
                  <c:v>43330</c:v>
                </c:pt>
                <c:pt idx="595">
                  <c:v>43331</c:v>
                </c:pt>
                <c:pt idx="596">
                  <c:v>43332</c:v>
                </c:pt>
                <c:pt idx="597">
                  <c:v>43333</c:v>
                </c:pt>
                <c:pt idx="598">
                  <c:v>43334</c:v>
                </c:pt>
                <c:pt idx="599">
                  <c:v>43335</c:v>
                </c:pt>
                <c:pt idx="600">
                  <c:v>43336</c:v>
                </c:pt>
                <c:pt idx="601">
                  <c:v>43337</c:v>
                </c:pt>
                <c:pt idx="602">
                  <c:v>43338</c:v>
                </c:pt>
                <c:pt idx="603">
                  <c:v>43339</c:v>
                </c:pt>
                <c:pt idx="604">
                  <c:v>43340</c:v>
                </c:pt>
                <c:pt idx="605">
                  <c:v>43341</c:v>
                </c:pt>
                <c:pt idx="606">
                  <c:v>43342</c:v>
                </c:pt>
                <c:pt idx="607">
                  <c:v>43343</c:v>
                </c:pt>
                <c:pt idx="608">
                  <c:v>43344</c:v>
                </c:pt>
                <c:pt idx="609">
                  <c:v>43345</c:v>
                </c:pt>
                <c:pt idx="610">
                  <c:v>43346</c:v>
                </c:pt>
                <c:pt idx="611">
                  <c:v>43347</c:v>
                </c:pt>
                <c:pt idx="612">
                  <c:v>43348</c:v>
                </c:pt>
                <c:pt idx="613">
                  <c:v>43349</c:v>
                </c:pt>
                <c:pt idx="614">
                  <c:v>43350</c:v>
                </c:pt>
                <c:pt idx="615">
                  <c:v>43351</c:v>
                </c:pt>
                <c:pt idx="616">
                  <c:v>43352</c:v>
                </c:pt>
                <c:pt idx="617">
                  <c:v>43353</c:v>
                </c:pt>
                <c:pt idx="618">
                  <c:v>43354</c:v>
                </c:pt>
                <c:pt idx="619">
                  <c:v>43355</c:v>
                </c:pt>
                <c:pt idx="620">
                  <c:v>43356</c:v>
                </c:pt>
                <c:pt idx="621">
                  <c:v>43357</c:v>
                </c:pt>
                <c:pt idx="622">
                  <c:v>43358</c:v>
                </c:pt>
                <c:pt idx="623">
                  <c:v>43359</c:v>
                </c:pt>
                <c:pt idx="624">
                  <c:v>43360</c:v>
                </c:pt>
                <c:pt idx="625">
                  <c:v>43361</c:v>
                </c:pt>
                <c:pt idx="626">
                  <c:v>43362</c:v>
                </c:pt>
                <c:pt idx="627">
                  <c:v>43363</c:v>
                </c:pt>
                <c:pt idx="628">
                  <c:v>43364</c:v>
                </c:pt>
                <c:pt idx="629">
                  <c:v>43365</c:v>
                </c:pt>
                <c:pt idx="630">
                  <c:v>43366</c:v>
                </c:pt>
                <c:pt idx="631">
                  <c:v>43367</c:v>
                </c:pt>
                <c:pt idx="632">
                  <c:v>43368</c:v>
                </c:pt>
                <c:pt idx="633">
                  <c:v>43369</c:v>
                </c:pt>
                <c:pt idx="634">
                  <c:v>43370</c:v>
                </c:pt>
                <c:pt idx="635">
                  <c:v>43371</c:v>
                </c:pt>
                <c:pt idx="636">
                  <c:v>43372</c:v>
                </c:pt>
                <c:pt idx="637">
                  <c:v>43373</c:v>
                </c:pt>
                <c:pt idx="638">
                  <c:v>43374</c:v>
                </c:pt>
                <c:pt idx="639">
                  <c:v>43375</c:v>
                </c:pt>
                <c:pt idx="640">
                  <c:v>43376</c:v>
                </c:pt>
                <c:pt idx="641">
                  <c:v>43377</c:v>
                </c:pt>
                <c:pt idx="642">
                  <c:v>43378</c:v>
                </c:pt>
                <c:pt idx="643">
                  <c:v>43379</c:v>
                </c:pt>
                <c:pt idx="644">
                  <c:v>43380</c:v>
                </c:pt>
                <c:pt idx="645">
                  <c:v>43381</c:v>
                </c:pt>
                <c:pt idx="646">
                  <c:v>43382</c:v>
                </c:pt>
                <c:pt idx="647">
                  <c:v>43383</c:v>
                </c:pt>
                <c:pt idx="648">
                  <c:v>43384</c:v>
                </c:pt>
                <c:pt idx="649">
                  <c:v>43385</c:v>
                </c:pt>
                <c:pt idx="650">
                  <c:v>43386</c:v>
                </c:pt>
                <c:pt idx="651">
                  <c:v>43387</c:v>
                </c:pt>
                <c:pt idx="652">
                  <c:v>43388</c:v>
                </c:pt>
                <c:pt idx="653">
                  <c:v>43389</c:v>
                </c:pt>
                <c:pt idx="654">
                  <c:v>43390</c:v>
                </c:pt>
                <c:pt idx="655">
                  <c:v>43391</c:v>
                </c:pt>
                <c:pt idx="656">
                  <c:v>43392</c:v>
                </c:pt>
                <c:pt idx="657">
                  <c:v>43393</c:v>
                </c:pt>
                <c:pt idx="658">
                  <c:v>43394</c:v>
                </c:pt>
                <c:pt idx="659">
                  <c:v>43395</c:v>
                </c:pt>
                <c:pt idx="660">
                  <c:v>43396</c:v>
                </c:pt>
                <c:pt idx="661">
                  <c:v>43397</c:v>
                </c:pt>
                <c:pt idx="662">
                  <c:v>43398</c:v>
                </c:pt>
                <c:pt idx="663">
                  <c:v>43399</c:v>
                </c:pt>
                <c:pt idx="664">
                  <c:v>43400</c:v>
                </c:pt>
                <c:pt idx="665">
                  <c:v>43401</c:v>
                </c:pt>
                <c:pt idx="666">
                  <c:v>43402</c:v>
                </c:pt>
                <c:pt idx="667">
                  <c:v>43403</c:v>
                </c:pt>
                <c:pt idx="668">
                  <c:v>43404</c:v>
                </c:pt>
                <c:pt idx="669">
                  <c:v>43405</c:v>
                </c:pt>
                <c:pt idx="670">
                  <c:v>43406</c:v>
                </c:pt>
                <c:pt idx="671">
                  <c:v>43407</c:v>
                </c:pt>
                <c:pt idx="672">
                  <c:v>43408</c:v>
                </c:pt>
                <c:pt idx="673">
                  <c:v>43409</c:v>
                </c:pt>
                <c:pt idx="674">
                  <c:v>43410</c:v>
                </c:pt>
                <c:pt idx="675">
                  <c:v>43411</c:v>
                </c:pt>
                <c:pt idx="676">
                  <c:v>43412</c:v>
                </c:pt>
                <c:pt idx="677">
                  <c:v>43413</c:v>
                </c:pt>
                <c:pt idx="678">
                  <c:v>43414</c:v>
                </c:pt>
                <c:pt idx="679">
                  <c:v>43415</c:v>
                </c:pt>
                <c:pt idx="680">
                  <c:v>43416</c:v>
                </c:pt>
                <c:pt idx="681">
                  <c:v>43417</c:v>
                </c:pt>
                <c:pt idx="682">
                  <c:v>43418</c:v>
                </c:pt>
                <c:pt idx="683">
                  <c:v>43419</c:v>
                </c:pt>
                <c:pt idx="684">
                  <c:v>43420</c:v>
                </c:pt>
                <c:pt idx="685">
                  <c:v>43421</c:v>
                </c:pt>
                <c:pt idx="686">
                  <c:v>43422</c:v>
                </c:pt>
                <c:pt idx="687">
                  <c:v>43423</c:v>
                </c:pt>
                <c:pt idx="688">
                  <c:v>43424</c:v>
                </c:pt>
                <c:pt idx="689">
                  <c:v>43425</c:v>
                </c:pt>
                <c:pt idx="690">
                  <c:v>43426</c:v>
                </c:pt>
                <c:pt idx="691">
                  <c:v>43427</c:v>
                </c:pt>
                <c:pt idx="692">
                  <c:v>43428</c:v>
                </c:pt>
                <c:pt idx="693">
                  <c:v>43429</c:v>
                </c:pt>
                <c:pt idx="694">
                  <c:v>43430</c:v>
                </c:pt>
                <c:pt idx="695">
                  <c:v>43431</c:v>
                </c:pt>
                <c:pt idx="696">
                  <c:v>43432</c:v>
                </c:pt>
                <c:pt idx="697">
                  <c:v>43433</c:v>
                </c:pt>
                <c:pt idx="698">
                  <c:v>43434</c:v>
                </c:pt>
                <c:pt idx="699">
                  <c:v>43435</c:v>
                </c:pt>
                <c:pt idx="700">
                  <c:v>43436</c:v>
                </c:pt>
                <c:pt idx="701">
                  <c:v>43437</c:v>
                </c:pt>
                <c:pt idx="702">
                  <c:v>43438</c:v>
                </c:pt>
                <c:pt idx="703">
                  <c:v>43439</c:v>
                </c:pt>
                <c:pt idx="704">
                  <c:v>43440</c:v>
                </c:pt>
                <c:pt idx="705">
                  <c:v>43441</c:v>
                </c:pt>
                <c:pt idx="706">
                  <c:v>43442</c:v>
                </c:pt>
                <c:pt idx="707">
                  <c:v>43443</c:v>
                </c:pt>
                <c:pt idx="708">
                  <c:v>43444</c:v>
                </c:pt>
                <c:pt idx="709">
                  <c:v>43445</c:v>
                </c:pt>
                <c:pt idx="710">
                  <c:v>43446</c:v>
                </c:pt>
                <c:pt idx="711">
                  <c:v>43447</c:v>
                </c:pt>
                <c:pt idx="712">
                  <c:v>43448</c:v>
                </c:pt>
                <c:pt idx="713">
                  <c:v>43449</c:v>
                </c:pt>
                <c:pt idx="714">
                  <c:v>43450</c:v>
                </c:pt>
                <c:pt idx="715">
                  <c:v>43451</c:v>
                </c:pt>
                <c:pt idx="716">
                  <c:v>43452</c:v>
                </c:pt>
                <c:pt idx="717">
                  <c:v>43453</c:v>
                </c:pt>
                <c:pt idx="718">
                  <c:v>43454</c:v>
                </c:pt>
                <c:pt idx="719">
                  <c:v>43455</c:v>
                </c:pt>
                <c:pt idx="720">
                  <c:v>43456</c:v>
                </c:pt>
                <c:pt idx="721">
                  <c:v>43457</c:v>
                </c:pt>
                <c:pt idx="722">
                  <c:v>43458</c:v>
                </c:pt>
                <c:pt idx="723">
                  <c:v>43459</c:v>
                </c:pt>
                <c:pt idx="724">
                  <c:v>43460</c:v>
                </c:pt>
                <c:pt idx="725">
                  <c:v>43461</c:v>
                </c:pt>
                <c:pt idx="726">
                  <c:v>43462</c:v>
                </c:pt>
                <c:pt idx="727">
                  <c:v>43463</c:v>
                </c:pt>
                <c:pt idx="728">
                  <c:v>43464</c:v>
                </c:pt>
                <c:pt idx="729">
                  <c:v>43465</c:v>
                </c:pt>
                <c:pt idx="730">
                  <c:v>43466</c:v>
                </c:pt>
                <c:pt idx="731">
                  <c:v>43467</c:v>
                </c:pt>
                <c:pt idx="732">
                  <c:v>43468</c:v>
                </c:pt>
                <c:pt idx="733">
                  <c:v>43469</c:v>
                </c:pt>
                <c:pt idx="734">
                  <c:v>43470</c:v>
                </c:pt>
                <c:pt idx="735">
                  <c:v>43471</c:v>
                </c:pt>
                <c:pt idx="736">
                  <c:v>43472</c:v>
                </c:pt>
                <c:pt idx="737">
                  <c:v>43473</c:v>
                </c:pt>
                <c:pt idx="738">
                  <c:v>43474</c:v>
                </c:pt>
                <c:pt idx="739">
                  <c:v>43475</c:v>
                </c:pt>
                <c:pt idx="740">
                  <c:v>43476</c:v>
                </c:pt>
                <c:pt idx="741">
                  <c:v>43477</c:v>
                </c:pt>
                <c:pt idx="742">
                  <c:v>43478</c:v>
                </c:pt>
                <c:pt idx="743">
                  <c:v>43479</c:v>
                </c:pt>
                <c:pt idx="744">
                  <c:v>43480</c:v>
                </c:pt>
                <c:pt idx="745">
                  <c:v>43481</c:v>
                </c:pt>
                <c:pt idx="746">
                  <c:v>43482</c:v>
                </c:pt>
                <c:pt idx="747">
                  <c:v>43483</c:v>
                </c:pt>
                <c:pt idx="748">
                  <c:v>43484</c:v>
                </c:pt>
                <c:pt idx="749">
                  <c:v>43485</c:v>
                </c:pt>
                <c:pt idx="750">
                  <c:v>43486</c:v>
                </c:pt>
                <c:pt idx="751">
                  <c:v>43487</c:v>
                </c:pt>
                <c:pt idx="752">
                  <c:v>43488</c:v>
                </c:pt>
                <c:pt idx="753">
                  <c:v>43489</c:v>
                </c:pt>
                <c:pt idx="754">
                  <c:v>43490</c:v>
                </c:pt>
                <c:pt idx="755">
                  <c:v>43491</c:v>
                </c:pt>
                <c:pt idx="756">
                  <c:v>43492</c:v>
                </c:pt>
                <c:pt idx="757">
                  <c:v>43493</c:v>
                </c:pt>
                <c:pt idx="758">
                  <c:v>43494</c:v>
                </c:pt>
                <c:pt idx="759">
                  <c:v>43495</c:v>
                </c:pt>
                <c:pt idx="760">
                  <c:v>43496</c:v>
                </c:pt>
                <c:pt idx="761">
                  <c:v>43497</c:v>
                </c:pt>
                <c:pt idx="762">
                  <c:v>43498</c:v>
                </c:pt>
                <c:pt idx="763">
                  <c:v>43499</c:v>
                </c:pt>
                <c:pt idx="764">
                  <c:v>43500</c:v>
                </c:pt>
                <c:pt idx="765">
                  <c:v>43501</c:v>
                </c:pt>
                <c:pt idx="766">
                  <c:v>43502</c:v>
                </c:pt>
                <c:pt idx="767">
                  <c:v>43503</c:v>
                </c:pt>
                <c:pt idx="768">
                  <c:v>43504</c:v>
                </c:pt>
                <c:pt idx="769">
                  <c:v>43505</c:v>
                </c:pt>
                <c:pt idx="770">
                  <c:v>43506</c:v>
                </c:pt>
                <c:pt idx="771">
                  <c:v>43507</c:v>
                </c:pt>
                <c:pt idx="772">
                  <c:v>43508</c:v>
                </c:pt>
                <c:pt idx="773">
                  <c:v>43509</c:v>
                </c:pt>
                <c:pt idx="774">
                  <c:v>43510</c:v>
                </c:pt>
                <c:pt idx="775">
                  <c:v>43511</c:v>
                </c:pt>
                <c:pt idx="776">
                  <c:v>43512</c:v>
                </c:pt>
                <c:pt idx="777">
                  <c:v>43513</c:v>
                </c:pt>
                <c:pt idx="778">
                  <c:v>43514</c:v>
                </c:pt>
                <c:pt idx="779">
                  <c:v>43515</c:v>
                </c:pt>
                <c:pt idx="780">
                  <c:v>43516</c:v>
                </c:pt>
                <c:pt idx="781">
                  <c:v>43517</c:v>
                </c:pt>
                <c:pt idx="782">
                  <c:v>43518</c:v>
                </c:pt>
                <c:pt idx="783">
                  <c:v>43519</c:v>
                </c:pt>
                <c:pt idx="784">
                  <c:v>43520</c:v>
                </c:pt>
                <c:pt idx="785">
                  <c:v>43521</c:v>
                </c:pt>
                <c:pt idx="786">
                  <c:v>43522</c:v>
                </c:pt>
                <c:pt idx="787">
                  <c:v>43523</c:v>
                </c:pt>
                <c:pt idx="788">
                  <c:v>43524</c:v>
                </c:pt>
                <c:pt idx="789">
                  <c:v>43525</c:v>
                </c:pt>
                <c:pt idx="790">
                  <c:v>43526</c:v>
                </c:pt>
                <c:pt idx="791">
                  <c:v>43527</c:v>
                </c:pt>
                <c:pt idx="792">
                  <c:v>43528</c:v>
                </c:pt>
                <c:pt idx="793">
                  <c:v>43529</c:v>
                </c:pt>
                <c:pt idx="794">
                  <c:v>43530</c:v>
                </c:pt>
                <c:pt idx="795">
                  <c:v>43531</c:v>
                </c:pt>
                <c:pt idx="796">
                  <c:v>43532</c:v>
                </c:pt>
                <c:pt idx="797">
                  <c:v>43533</c:v>
                </c:pt>
                <c:pt idx="798">
                  <c:v>43534</c:v>
                </c:pt>
                <c:pt idx="799">
                  <c:v>43535</c:v>
                </c:pt>
                <c:pt idx="800">
                  <c:v>43536</c:v>
                </c:pt>
                <c:pt idx="801">
                  <c:v>43537</c:v>
                </c:pt>
                <c:pt idx="802">
                  <c:v>43538</c:v>
                </c:pt>
                <c:pt idx="803">
                  <c:v>43539</c:v>
                </c:pt>
                <c:pt idx="804">
                  <c:v>43540</c:v>
                </c:pt>
                <c:pt idx="805">
                  <c:v>43541</c:v>
                </c:pt>
                <c:pt idx="806">
                  <c:v>43542</c:v>
                </c:pt>
                <c:pt idx="807">
                  <c:v>43543</c:v>
                </c:pt>
                <c:pt idx="808">
                  <c:v>43544</c:v>
                </c:pt>
                <c:pt idx="809">
                  <c:v>43545</c:v>
                </c:pt>
                <c:pt idx="810">
                  <c:v>43546</c:v>
                </c:pt>
                <c:pt idx="811">
                  <c:v>43547</c:v>
                </c:pt>
                <c:pt idx="812">
                  <c:v>43548</c:v>
                </c:pt>
                <c:pt idx="813">
                  <c:v>43549</c:v>
                </c:pt>
                <c:pt idx="814">
                  <c:v>43550</c:v>
                </c:pt>
                <c:pt idx="815">
                  <c:v>43551</c:v>
                </c:pt>
                <c:pt idx="816">
                  <c:v>43552</c:v>
                </c:pt>
                <c:pt idx="817">
                  <c:v>43553</c:v>
                </c:pt>
                <c:pt idx="818">
                  <c:v>43554</c:v>
                </c:pt>
                <c:pt idx="819">
                  <c:v>43555</c:v>
                </c:pt>
                <c:pt idx="820">
                  <c:v>43556</c:v>
                </c:pt>
                <c:pt idx="821">
                  <c:v>43557</c:v>
                </c:pt>
                <c:pt idx="822">
                  <c:v>43558</c:v>
                </c:pt>
                <c:pt idx="823">
                  <c:v>43559</c:v>
                </c:pt>
                <c:pt idx="824">
                  <c:v>43560</c:v>
                </c:pt>
                <c:pt idx="825">
                  <c:v>43561</c:v>
                </c:pt>
                <c:pt idx="826">
                  <c:v>43562</c:v>
                </c:pt>
                <c:pt idx="827">
                  <c:v>43563</c:v>
                </c:pt>
                <c:pt idx="828">
                  <c:v>43564</c:v>
                </c:pt>
                <c:pt idx="829">
                  <c:v>43565</c:v>
                </c:pt>
                <c:pt idx="830">
                  <c:v>43566</c:v>
                </c:pt>
              </c:numCache>
            </c:numRef>
          </c:cat>
          <c:val>
            <c:numRef>
              <c:f>'Coal profitability SE'!$Q$22:$Q$852</c:f>
              <c:numCache>
                <c:formatCode>General</c:formatCode>
                <c:ptCount val="831"/>
                <c:pt idx="233">
                  <c:v>44</c:v>
                </c:pt>
                <c:pt idx="234">
                  <c:v>44.1</c:v>
                </c:pt>
                <c:pt idx="235">
                  <c:v>43.85</c:v>
                </c:pt>
                <c:pt idx="236">
                  <c:v>43.95</c:v>
                </c:pt>
                <c:pt idx="237">
                  <c:v>43.95</c:v>
                </c:pt>
                <c:pt idx="238">
                  <c:v>43.95</c:v>
                </c:pt>
                <c:pt idx="239">
                  <c:v>43.9</c:v>
                </c:pt>
                <c:pt idx="240">
                  <c:v>43.85</c:v>
                </c:pt>
                <c:pt idx="241">
                  <c:v>43.9</c:v>
                </c:pt>
                <c:pt idx="242">
                  <c:v>43.85</c:v>
                </c:pt>
                <c:pt idx="243">
                  <c:v>43.85</c:v>
                </c:pt>
                <c:pt idx="244">
                  <c:v>43.85</c:v>
                </c:pt>
                <c:pt idx="245">
                  <c:v>43.85</c:v>
                </c:pt>
                <c:pt idx="246">
                  <c:v>43.7</c:v>
                </c:pt>
                <c:pt idx="247">
                  <c:v>43.98</c:v>
                </c:pt>
                <c:pt idx="248">
                  <c:v>44.1</c:v>
                </c:pt>
                <c:pt idx="249">
                  <c:v>44.1</c:v>
                </c:pt>
                <c:pt idx="250">
                  <c:v>44.35</c:v>
                </c:pt>
                <c:pt idx="251">
                  <c:v>44.35</c:v>
                </c:pt>
                <c:pt idx="252">
                  <c:v>44.35</c:v>
                </c:pt>
                <c:pt idx="253">
                  <c:v>44.6</c:v>
                </c:pt>
                <c:pt idx="254">
                  <c:v>44.6</c:v>
                </c:pt>
                <c:pt idx="255">
                  <c:v>44.85</c:v>
                </c:pt>
                <c:pt idx="256">
                  <c:v>45.1</c:v>
                </c:pt>
                <c:pt idx="257">
                  <c:v>44.85</c:v>
                </c:pt>
                <c:pt idx="258">
                  <c:v>44.85</c:v>
                </c:pt>
                <c:pt idx="259">
                  <c:v>44.85</c:v>
                </c:pt>
                <c:pt idx="260">
                  <c:v>44.95</c:v>
                </c:pt>
                <c:pt idx="261">
                  <c:v>45.5</c:v>
                </c:pt>
                <c:pt idx="262">
                  <c:v>45.55</c:v>
                </c:pt>
                <c:pt idx="263">
                  <c:v>45.1</c:v>
                </c:pt>
                <c:pt idx="264">
                  <c:v>45.15</c:v>
                </c:pt>
                <c:pt idx="265">
                  <c:v>45.15</c:v>
                </c:pt>
                <c:pt idx="266">
                  <c:v>45.15</c:v>
                </c:pt>
                <c:pt idx="267">
                  <c:v>45.5</c:v>
                </c:pt>
                <c:pt idx="268">
                  <c:v>45.45</c:v>
                </c:pt>
                <c:pt idx="269">
                  <c:v>45.5</c:v>
                </c:pt>
                <c:pt idx="270">
                  <c:v>45.85</c:v>
                </c:pt>
                <c:pt idx="271">
                  <c:v>46</c:v>
                </c:pt>
                <c:pt idx="272">
                  <c:v>46</c:v>
                </c:pt>
                <c:pt idx="273">
                  <c:v>46</c:v>
                </c:pt>
                <c:pt idx="274">
                  <c:v>45.6</c:v>
                </c:pt>
                <c:pt idx="275">
                  <c:v>45.85</c:v>
                </c:pt>
                <c:pt idx="276">
                  <c:v>46</c:v>
                </c:pt>
                <c:pt idx="277">
                  <c:v>46.1</c:v>
                </c:pt>
                <c:pt idx="278">
                  <c:v>46.3</c:v>
                </c:pt>
                <c:pt idx="279">
                  <c:v>46.3</c:v>
                </c:pt>
                <c:pt idx="280">
                  <c:v>46.3</c:v>
                </c:pt>
                <c:pt idx="281">
                  <c:v>46.35</c:v>
                </c:pt>
                <c:pt idx="282">
                  <c:v>46.35</c:v>
                </c:pt>
                <c:pt idx="283">
                  <c:v>46.5</c:v>
                </c:pt>
                <c:pt idx="284">
                  <c:v>46.35</c:v>
                </c:pt>
                <c:pt idx="285">
                  <c:v>46.35</c:v>
                </c:pt>
                <c:pt idx="286">
                  <c:v>46.35</c:v>
                </c:pt>
                <c:pt idx="287">
                  <c:v>46.35</c:v>
                </c:pt>
                <c:pt idx="288">
                  <c:v>45.85</c:v>
                </c:pt>
                <c:pt idx="289">
                  <c:v>46.1</c:v>
                </c:pt>
                <c:pt idx="290">
                  <c:v>46.1</c:v>
                </c:pt>
                <c:pt idx="291">
                  <c:v>45.8</c:v>
                </c:pt>
                <c:pt idx="292">
                  <c:v>45.1</c:v>
                </c:pt>
                <c:pt idx="293">
                  <c:v>45.1</c:v>
                </c:pt>
                <c:pt idx="294">
                  <c:v>45.1</c:v>
                </c:pt>
                <c:pt idx="295">
                  <c:v>44.8</c:v>
                </c:pt>
                <c:pt idx="296">
                  <c:v>44.85</c:v>
                </c:pt>
                <c:pt idx="297">
                  <c:v>45.15</c:v>
                </c:pt>
                <c:pt idx="298">
                  <c:v>45.16</c:v>
                </c:pt>
                <c:pt idx="299">
                  <c:v>45.35</c:v>
                </c:pt>
                <c:pt idx="300">
                  <c:v>45.35</c:v>
                </c:pt>
                <c:pt idx="301">
                  <c:v>45.35</c:v>
                </c:pt>
                <c:pt idx="302">
                  <c:v>45.25</c:v>
                </c:pt>
                <c:pt idx="303">
                  <c:v>45.48</c:v>
                </c:pt>
                <c:pt idx="304">
                  <c:v>45.85</c:v>
                </c:pt>
                <c:pt idx="305">
                  <c:v>45.6</c:v>
                </c:pt>
                <c:pt idx="306">
                  <c:v>45.6</c:v>
                </c:pt>
                <c:pt idx="307">
                  <c:v>45.6</c:v>
                </c:pt>
                <c:pt idx="308">
                  <c:v>45.6</c:v>
                </c:pt>
                <c:pt idx="309">
                  <c:v>45.88</c:v>
                </c:pt>
                <c:pt idx="310">
                  <c:v>46.23</c:v>
                </c:pt>
                <c:pt idx="311">
                  <c:v>46.4</c:v>
                </c:pt>
                <c:pt idx="312">
                  <c:v>46.35</c:v>
                </c:pt>
                <c:pt idx="313">
                  <c:v>46.45</c:v>
                </c:pt>
                <c:pt idx="314">
                  <c:v>46.45</c:v>
                </c:pt>
                <c:pt idx="315">
                  <c:v>46.45</c:v>
                </c:pt>
                <c:pt idx="316">
                  <c:v>46.45</c:v>
                </c:pt>
                <c:pt idx="317">
                  <c:v>46.85</c:v>
                </c:pt>
                <c:pt idx="318">
                  <c:v>46.75</c:v>
                </c:pt>
                <c:pt idx="319">
                  <c:v>46.02</c:v>
                </c:pt>
                <c:pt idx="320">
                  <c:v>45.92</c:v>
                </c:pt>
                <c:pt idx="321">
                  <c:v>45.92</c:v>
                </c:pt>
                <c:pt idx="322">
                  <c:v>45.92</c:v>
                </c:pt>
                <c:pt idx="323">
                  <c:v>46.3</c:v>
                </c:pt>
                <c:pt idx="324">
                  <c:v>46.42</c:v>
                </c:pt>
                <c:pt idx="325">
                  <c:v>46.52</c:v>
                </c:pt>
                <c:pt idx="326">
                  <c:v>47.42</c:v>
                </c:pt>
                <c:pt idx="327">
                  <c:v>47.87</c:v>
                </c:pt>
                <c:pt idx="328">
                  <c:v>47.87</c:v>
                </c:pt>
                <c:pt idx="329">
                  <c:v>47.87</c:v>
                </c:pt>
                <c:pt idx="330">
                  <c:v>47.92</c:v>
                </c:pt>
                <c:pt idx="331">
                  <c:v>47.81</c:v>
                </c:pt>
                <c:pt idx="332">
                  <c:v>47.79</c:v>
                </c:pt>
                <c:pt idx="333">
                  <c:v>47.74</c:v>
                </c:pt>
                <c:pt idx="334">
                  <c:v>47.79</c:v>
                </c:pt>
                <c:pt idx="335">
                  <c:v>47.79</c:v>
                </c:pt>
                <c:pt idx="336">
                  <c:v>47.79</c:v>
                </c:pt>
                <c:pt idx="337">
                  <c:v>48.29</c:v>
                </c:pt>
                <c:pt idx="338">
                  <c:v>48.34</c:v>
                </c:pt>
                <c:pt idx="339">
                  <c:v>48.01</c:v>
                </c:pt>
                <c:pt idx="340">
                  <c:v>47.32</c:v>
                </c:pt>
                <c:pt idx="341">
                  <c:v>47.41</c:v>
                </c:pt>
                <c:pt idx="342">
                  <c:v>47.41</c:v>
                </c:pt>
                <c:pt idx="343">
                  <c:v>47.41</c:v>
                </c:pt>
                <c:pt idx="344">
                  <c:v>47.47</c:v>
                </c:pt>
                <c:pt idx="345">
                  <c:v>47.54</c:v>
                </c:pt>
                <c:pt idx="346">
                  <c:v>47.54</c:v>
                </c:pt>
                <c:pt idx="347">
                  <c:v>47.54</c:v>
                </c:pt>
                <c:pt idx="348">
                  <c:v>47.54</c:v>
                </c:pt>
                <c:pt idx="349">
                  <c:v>47.54</c:v>
                </c:pt>
                <c:pt idx="350">
                  <c:v>47.54</c:v>
                </c:pt>
                <c:pt idx="351">
                  <c:v>48.22</c:v>
                </c:pt>
                <c:pt idx="352">
                  <c:v>48.29</c:v>
                </c:pt>
                <c:pt idx="353">
                  <c:v>48.25</c:v>
                </c:pt>
                <c:pt idx="354">
                  <c:v>48.43</c:v>
                </c:pt>
                <c:pt idx="355">
                  <c:v>49.05</c:v>
                </c:pt>
                <c:pt idx="356">
                  <c:v>49.05</c:v>
                </c:pt>
                <c:pt idx="357">
                  <c:v>49.05</c:v>
                </c:pt>
                <c:pt idx="358">
                  <c:v>49.05</c:v>
                </c:pt>
                <c:pt idx="359">
                  <c:v>49.05</c:v>
                </c:pt>
                <c:pt idx="360">
                  <c:v>48.7</c:v>
                </c:pt>
                <c:pt idx="361">
                  <c:v>48.2</c:v>
                </c:pt>
                <c:pt idx="362">
                  <c:v>48.3</c:v>
                </c:pt>
                <c:pt idx="363">
                  <c:v>48.3</c:v>
                </c:pt>
                <c:pt idx="364">
                  <c:v>48.3</c:v>
                </c:pt>
                <c:pt idx="365">
                  <c:v>48.3</c:v>
                </c:pt>
                <c:pt idx="366">
                  <c:v>47.75</c:v>
                </c:pt>
                <c:pt idx="367">
                  <c:v>48.13</c:v>
                </c:pt>
                <c:pt idx="368">
                  <c:v>48.2</c:v>
                </c:pt>
                <c:pt idx="369">
                  <c:v>48.13</c:v>
                </c:pt>
                <c:pt idx="370">
                  <c:v>48.13</c:v>
                </c:pt>
                <c:pt idx="371">
                  <c:v>48.13</c:v>
                </c:pt>
                <c:pt idx="372">
                  <c:v>48.1</c:v>
                </c:pt>
                <c:pt idx="373">
                  <c:v>48.25</c:v>
                </c:pt>
                <c:pt idx="374">
                  <c:v>48.3</c:v>
                </c:pt>
                <c:pt idx="375">
                  <c:v>48.3</c:v>
                </c:pt>
                <c:pt idx="376">
                  <c:v>48.66</c:v>
                </c:pt>
                <c:pt idx="377">
                  <c:v>48.66</c:v>
                </c:pt>
                <c:pt idx="378">
                  <c:v>48.66</c:v>
                </c:pt>
                <c:pt idx="379">
                  <c:v>48.25</c:v>
                </c:pt>
                <c:pt idx="380">
                  <c:v>48.25</c:v>
                </c:pt>
                <c:pt idx="381">
                  <c:v>47.95</c:v>
                </c:pt>
                <c:pt idx="382">
                  <c:v>47.5</c:v>
                </c:pt>
                <c:pt idx="383">
                  <c:v>47.78</c:v>
                </c:pt>
                <c:pt idx="384">
                  <c:v>47.78</c:v>
                </c:pt>
                <c:pt idx="385">
                  <c:v>47.78</c:v>
                </c:pt>
                <c:pt idx="386">
                  <c:v>47.63</c:v>
                </c:pt>
                <c:pt idx="387">
                  <c:v>47.65</c:v>
                </c:pt>
                <c:pt idx="388">
                  <c:v>47.63</c:v>
                </c:pt>
                <c:pt idx="389">
                  <c:v>47.55</c:v>
                </c:pt>
                <c:pt idx="390">
                  <c:v>47.6</c:v>
                </c:pt>
                <c:pt idx="391">
                  <c:v>47.6</c:v>
                </c:pt>
                <c:pt idx="392">
                  <c:v>47.6</c:v>
                </c:pt>
                <c:pt idx="393">
                  <c:v>47.43</c:v>
                </c:pt>
                <c:pt idx="394">
                  <c:v>47.5</c:v>
                </c:pt>
                <c:pt idx="395">
                  <c:v>47.3</c:v>
                </c:pt>
                <c:pt idx="396">
                  <c:v>47.5</c:v>
                </c:pt>
                <c:pt idx="397">
                  <c:v>47.43</c:v>
                </c:pt>
                <c:pt idx="398">
                  <c:v>47.43</c:v>
                </c:pt>
                <c:pt idx="399">
                  <c:v>47.43</c:v>
                </c:pt>
                <c:pt idx="400">
                  <c:v>47.25</c:v>
                </c:pt>
                <c:pt idx="401">
                  <c:v>47.25</c:v>
                </c:pt>
                <c:pt idx="402">
                  <c:v>47.2</c:v>
                </c:pt>
                <c:pt idx="403">
                  <c:v>47.15</c:v>
                </c:pt>
                <c:pt idx="404">
                  <c:v>46.55</c:v>
                </c:pt>
                <c:pt idx="405">
                  <c:v>46.55</c:v>
                </c:pt>
                <c:pt idx="406">
                  <c:v>46.55</c:v>
                </c:pt>
                <c:pt idx="407">
                  <c:v>46.6</c:v>
                </c:pt>
                <c:pt idx="408">
                  <c:v>46.7</c:v>
                </c:pt>
                <c:pt idx="409">
                  <c:v>46.69</c:v>
                </c:pt>
                <c:pt idx="410">
                  <c:v>46.77</c:v>
                </c:pt>
                <c:pt idx="411">
                  <c:v>46.73</c:v>
                </c:pt>
                <c:pt idx="412">
                  <c:v>46.73</c:v>
                </c:pt>
                <c:pt idx="413">
                  <c:v>46.73</c:v>
                </c:pt>
                <c:pt idx="414">
                  <c:v>46.74</c:v>
                </c:pt>
                <c:pt idx="415">
                  <c:v>46.85</c:v>
                </c:pt>
                <c:pt idx="416">
                  <c:v>46.63</c:v>
                </c:pt>
                <c:pt idx="417">
                  <c:v>46.55</c:v>
                </c:pt>
                <c:pt idx="418">
                  <c:v>46.68</c:v>
                </c:pt>
                <c:pt idx="419">
                  <c:v>46.68</c:v>
                </c:pt>
                <c:pt idx="420">
                  <c:v>46.68</c:v>
                </c:pt>
                <c:pt idx="421">
                  <c:v>46.48</c:v>
                </c:pt>
                <c:pt idx="422">
                  <c:v>46.4</c:v>
                </c:pt>
                <c:pt idx="423">
                  <c:v>46.4</c:v>
                </c:pt>
                <c:pt idx="424">
                  <c:v>46.45</c:v>
                </c:pt>
                <c:pt idx="425">
                  <c:v>46.39</c:v>
                </c:pt>
                <c:pt idx="426">
                  <c:v>46.39</c:v>
                </c:pt>
                <c:pt idx="427">
                  <c:v>46.39</c:v>
                </c:pt>
                <c:pt idx="428">
                  <c:v>46.35</c:v>
                </c:pt>
                <c:pt idx="429">
                  <c:v>46.6</c:v>
                </c:pt>
                <c:pt idx="430">
                  <c:v>46.63</c:v>
                </c:pt>
                <c:pt idx="431">
                  <c:v>46.68</c:v>
                </c:pt>
                <c:pt idx="432">
                  <c:v>46.8</c:v>
                </c:pt>
                <c:pt idx="433">
                  <c:v>46.8</c:v>
                </c:pt>
                <c:pt idx="434">
                  <c:v>46.8</c:v>
                </c:pt>
                <c:pt idx="435">
                  <c:v>46.9</c:v>
                </c:pt>
                <c:pt idx="436">
                  <c:v>46.77</c:v>
                </c:pt>
                <c:pt idx="437">
                  <c:v>46.67</c:v>
                </c:pt>
                <c:pt idx="438">
                  <c:v>46.8</c:v>
                </c:pt>
                <c:pt idx="439">
                  <c:v>46.79</c:v>
                </c:pt>
                <c:pt idx="440">
                  <c:v>46.79</c:v>
                </c:pt>
                <c:pt idx="441">
                  <c:v>46.79</c:v>
                </c:pt>
                <c:pt idx="442">
                  <c:v>46.79</c:v>
                </c:pt>
                <c:pt idx="443">
                  <c:v>46.45</c:v>
                </c:pt>
                <c:pt idx="444">
                  <c:v>46.58</c:v>
                </c:pt>
                <c:pt idx="445">
                  <c:v>47.01</c:v>
                </c:pt>
                <c:pt idx="446">
                  <c:v>46.9</c:v>
                </c:pt>
                <c:pt idx="447">
                  <c:v>46.9</c:v>
                </c:pt>
                <c:pt idx="448">
                  <c:v>46.9</c:v>
                </c:pt>
                <c:pt idx="449">
                  <c:v>46.9</c:v>
                </c:pt>
                <c:pt idx="450">
                  <c:v>46.88</c:v>
                </c:pt>
                <c:pt idx="451">
                  <c:v>47.03</c:v>
                </c:pt>
                <c:pt idx="452">
                  <c:v>46.88</c:v>
                </c:pt>
                <c:pt idx="453">
                  <c:v>46.88</c:v>
                </c:pt>
                <c:pt idx="454">
                  <c:v>46.88</c:v>
                </c:pt>
                <c:pt idx="455">
                  <c:v>46.88</c:v>
                </c:pt>
                <c:pt idx="456">
                  <c:v>46.88</c:v>
                </c:pt>
                <c:pt idx="457">
                  <c:v>46.76</c:v>
                </c:pt>
                <c:pt idx="458">
                  <c:v>46.79</c:v>
                </c:pt>
                <c:pt idx="459">
                  <c:v>46.73</c:v>
                </c:pt>
                <c:pt idx="460">
                  <c:v>46.75</c:v>
                </c:pt>
                <c:pt idx="461">
                  <c:v>46.75</c:v>
                </c:pt>
                <c:pt idx="462">
                  <c:v>46.75</c:v>
                </c:pt>
                <c:pt idx="463">
                  <c:v>47.07</c:v>
                </c:pt>
                <c:pt idx="464">
                  <c:v>47.03</c:v>
                </c:pt>
                <c:pt idx="465">
                  <c:v>47.15</c:v>
                </c:pt>
                <c:pt idx="466">
                  <c:v>47.48</c:v>
                </c:pt>
                <c:pt idx="467">
                  <c:v>47.83</c:v>
                </c:pt>
                <c:pt idx="468">
                  <c:v>47.83</c:v>
                </c:pt>
                <c:pt idx="469">
                  <c:v>47.83</c:v>
                </c:pt>
                <c:pt idx="470">
                  <c:v>47.49</c:v>
                </c:pt>
                <c:pt idx="471">
                  <c:v>47.05</c:v>
                </c:pt>
                <c:pt idx="472">
                  <c:v>47.15</c:v>
                </c:pt>
                <c:pt idx="473">
                  <c:v>47.25</c:v>
                </c:pt>
                <c:pt idx="474">
                  <c:v>47.1</c:v>
                </c:pt>
                <c:pt idx="475">
                  <c:v>47.1</c:v>
                </c:pt>
                <c:pt idx="476">
                  <c:v>47.1</c:v>
                </c:pt>
                <c:pt idx="477">
                  <c:v>47.12</c:v>
                </c:pt>
                <c:pt idx="478">
                  <c:v>47</c:v>
                </c:pt>
                <c:pt idx="479">
                  <c:v>47</c:v>
                </c:pt>
                <c:pt idx="480">
                  <c:v>47.13</c:v>
                </c:pt>
                <c:pt idx="481">
                  <c:v>47.1</c:v>
                </c:pt>
                <c:pt idx="482">
                  <c:v>47.1</c:v>
                </c:pt>
                <c:pt idx="483">
                  <c:v>47.1</c:v>
                </c:pt>
                <c:pt idx="484">
                  <c:v>47.3</c:v>
                </c:pt>
                <c:pt idx="485">
                  <c:v>47.3</c:v>
                </c:pt>
                <c:pt idx="486">
                  <c:v>47.22</c:v>
                </c:pt>
                <c:pt idx="487">
                  <c:v>47.13</c:v>
                </c:pt>
                <c:pt idx="488">
                  <c:v>47.13</c:v>
                </c:pt>
                <c:pt idx="489">
                  <c:v>47.13</c:v>
                </c:pt>
                <c:pt idx="490">
                  <c:v>47.13</c:v>
                </c:pt>
                <c:pt idx="491">
                  <c:v>47.38</c:v>
                </c:pt>
                <c:pt idx="492">
                  <c:v>47.71</c:v>
                </c:pt>
                <c:pt idx="493">
                  <c:v>48.27</c:v>
                </c:pt>
                <c:pt idx="494">
                  <c:v>48.38</c:v>
                </c:pt>
                <c:pt idx="495">
                  <c:v>48.95</c:v>
                </c:pt>
                <c:pt idx="496">
                  <c:v>48.95</c:v>
                </c:pt>
                <c:pt idx="497">
                  <c:v>48.95</c:v>
                </c:pt>
                <c:pt idx="498">
                  <c:v>49.13</c:v>
                </c:pt>
                <c:pt idx="499">
                  <c:v>49.52</c:v>
                </c:pt>
                <c:pt idx="500">
                  <c:v>49.6</c:v>
                </c:pt>
                <c:pt idx="501">
                  <c:v>49.8</c:v>
                </c:pt>
                <c:pt idx="502">
                  <c:v>49.97</c:v>
                </c:pt>
                <c:pt idx="503">
                  <c:v>49.97</c:v>
                </c:pt>
                <c:pt idx="504">
                  <c:v>49.97</c:v>
                </c:pt>
                <c:pt idx="505">
                  <c:v>50.05</c:v>
                </c:pt>
                <c:pt idx="506">
                  <c:v>50.3</c:v>
                </c:pt>
                <c:pt idx="507">
                  <c:v>50.5</c:v>
                </c:pt>
                <c:pt idx="508">
                  <c:v>50.27</c:v>
                </c:pt>
                <c:pt idx="509">
                  <c:v>50.08</c:v>
                </c:pt>
                <c:pt idx="510">
                  <c:v>50.08</c:v>
                </c:pt>
                <c:pt idx="511">
                  <c:v>50.08</c:v>
                </c:pt>
                <c:pt idx="512">
                  <c:v>49.93</c:v>
                </c:pt>
                <c:pt idx="513">
                  <c:v>50.28</c:v>
                </c:pt>
                <c:pt idx="514">
                  <c:v>50.19</c:v>
                </c:pt>
                <c:pt idx="515">
                  <c:v>50.03</c:v>
                </c:pt>
                <c:pt idx="516">
                  <c:v>49.28</c:v>
                </c:pt>
                <c:pt idx="517">
                  <c:v>49.28</c:v>
                </c:pt>
                <c:pt idx="518">
                  <c:v>49.28</c:v>
                </c:pt>
                <c:pt idx="519">
                  <c:v>49.66</c:v>
                </c:pt>
                <c:pt idx="520">
                  <c:v>49.63</c:v>
                </c:pt>
                <c:pt idx="521">
                  <c:v>48.74</c:v>
                </c:pt>
                <c:pt idx="522">
                  <c:v>48.43</c:v>
                </c:pt>
                <c:pt idx="523">
                  <c:v>48.6</c:v>
                </c:pt>
                <c:pt idx="524">
                  <c:v>48.6</c:v>
                </c:pt>
                <c:pt idx="525">
                  <c:v>48.6</c:v>
                </c:pt>
                <c:pt idx="526">
                  <c:v>47.59</c:v>
                </c:pt>
                <c:pt idx="527">
                  <c:v>47.85</c:v>
                </c:pt>
                <c:pt idx="528">
                  <c:v>48.4</c:v>
                </c:pt>
                <c:pt idx="529">
                  <c:v>48.74</c:v>
                </c:pt>
                <c:pt idx="530">
                  <c:v>48.35</c:v>
                </c:pt>
                <c:pt idx="531">
                  <c:v>48.35</c:v>
                </c:pt>
                <c:pt idx="532">
                  <c:v>48.35</c:v>
                </c:pt>
                <c:pt idx="533">
                  <c:v>48.43</c:v>
                </c:pt>
                <c:pt idx="534">
                  <c:v>48.57</c:v>
                </c:pt>
                <c:pt idx="535">
                  <c:v>48.14</c:v>
                </c:pt>
                <c:pt idx="536">
                  <c:v>47.88</c:v>
                </c:pt>
                <c:pt idx="537">
                  <c:v>48.03</c:v>
                </c:pt>
                <c:pt idx="538">
                  <c:v>48.03</c:v>
                </c:pt>
                <c:pt idx="539">
                  <c:v>48.03</c:v>
                </c:pt>
                <c:pt idx="540">
                  <c:v>47.96</c:v>
                </c:pt>
                <c:pt idx="541">
                  <c:v>48.03</c:v>
                </c:pt>
                <c:pt idx="542">
                  <c:v>48.23</c:v>
                </c:pt>
                <c:pt idx="543">
                  <c:v>48.2</c:v>
                </c:pt>
                <c:pt idx="544">
                  <c:v>48.22</c:v>
                </c:pt>
                <c:pt idx="545">
                  <c:v>48.22</c:v>
                </c:pt>
                <c:pt idx="546">
                  <c:v>48.22</c:v>
                </c:pt>
                <c:pt idx="547">
                  <c:v>48.55</c:v>
                </c:pt>
                <c:pt idx="548">
                  <c:v>48.53</c:v>
                </c:pt>
                <c:pt idx="549">
                  <c:v>48.4</c:v>
                </c:pt>
                <c:pt idx="550">
                  <c:v>48.4</c:v>
                </c:pt>
                <c:pt idx="551">
                  <c:v>48.33</c:v>
                </c:pt>
                <c:pt idx="552">
                  <c:v>48.33</c:v>
                </c:pt>
                <c:pt idx="553">
                  <c:v>48.33</c:v>
                </c:pt>
                <c:pt idx="554">
                  <c:v>48.43</c:v>
                </c:pt>
                <c:pt idx="555">
                  <c:v>48.7</c:v>
                </c:pt>
                <c:pt idx="556">
                  <c:v>48.7</c:v>
                </c:pt>
                <c:pt idx="557">
                  <c:v>48.18</c:v>
                </c:pt>
                <c:pt idx="558">
                  <c:v>48.05</c:v>
                </c:pt>
                <c:pt idx="559">
                  <c:v>48.05</c:v>
                </c:pt>
                <c:pt idx="560">
                  <c:v>48.05</c:v>
                </c:pt>
                <c:pt idx="561">
                  <c:v>48.23</c:v>
                </c:pt>
                <c:pt idx="562">
                  <c:v>48.18</c:v>
                </c:pt>
                <c:pt idx="563">
                  <c:v>48.36</c:v>
                </c:pt>
                <c:pt idx="564">
                  <c:v>48.8</c:v>
                </c:pt>
                <c:pt idx="565">
                  <c:v>48.86</c:v>
                </c:pt>
                <c:pt idx="566">
                  <c:v>48.86</c:v>
                </c:pt>
                <c:pt idx="567">
                  <c:v>48.86</c:v>
                </c:pt>
                <c:pt idx="568">
                  <c:v>49.2</c:v>
                </c:pt>
                <c:pt idx="569">
                  <c:v>49.35</c:v>
                </c:pt>
                <c:pt idx="570">
                  <c:v>49.51</c:v>
                </c:pt>
                <c:pt idx="571">
                  <c:v>49.34</c:v>
                </c:pt>
                <c:pt idx="572">
                  <c:v>49.37</c:v>
                </c:pt>
                <c:pt idx="573">
                  <c:v>49.37</c:v>
                </c:pt>
                <c:pt idx="574">
                  <c:v>49.37</c:v>
                </c:pt>
                <c:pt idx="575">
                  <c:v>49.48</c:v>
                </c:pt>
                <c:pt idx="576">
                  <c:v>49.98</c:v>
                </c:pt>
                <c:pt idx="577">
                  <c:v>50.03</c:v>
                </c:pt>
                <c:pt idx="578">
                  <c:v>50.05</c:v>
                </c:pt>
                <c:pt idx="579">
                  <c:v>50.2</c:v>
                </c:pt>
                <c:pt idx="580">
                  <c:v>50.2</c:v>
                </c:pt>
                <c:pt idx="581">
                  <c:v>50.2</c:v>
                </c:pt>
                <c:pt idx="582">
                  <c:v>50.57</c:v>
                </c:pt>
                <c:pt idx="583">
                  <c:v>50.78</c:v>
                </c:pt>
                <c:pt idx="584">
                  <c:v>50.94</c:v>
                </c:pt>
                <c:pt idx="585">
                  <c:v>50.97</c:v>
                </c:pt>
                <c:pt idx="586">
                  <c:v>50.98</c:v>
                </c:pt>
                <c:pt idx="587">
                  <c:v>50.98</c:v>
                </c:pt>
                <c:pt idx="588">
                  <c:v>50.98</c:v>
                </c:pt>
                <c:pt idx="589">
                  <c:v>51.32</c:v>
                </c:pt>
                <c:pt idx="590">
                  <c:v>51.71</c:v>
                </c:pt>
                <c:pt idx="591">
                  <c:v>51.65</c:v>
                </c:pt>
                <c:pt idx="592">
                  <c:v>51.73</c:v>
                </c:pt>
                <c:pt idx="593">
                  <c:v>52.23</c:v>
                </c:pt>
                <c:pt idx="594">
                  <c:v>52.23</c:v>
                </c:pt>
                <c:pt idx="595">
                  <c:v>52.23</c:v>
                </c:pt>
                <c:pt idx="596">
                  <c:v>52.45</c:v>
                </c:pt>
                <c:pt idx="597">
                  <c:v>52.93</c:v>
                </c:pt>
                <c:pt idx="598">
                  <c:v>53.25</c:v>
                </c:pt>
                <c:pt idx="599">
                  <c:v>53.92</c:v>
                </c:pt>
                <c:pt idx="600">
                  <c:v>53.88</c:v>
                </c:pt>
                <c:pt idx="601">
                  <c:v>53.88</c:v>
                </c:pt>
                <c:pt idx="602">
                  <c:v>53.88</c:v>
                </c:pt>
                <c:pt idx="603">
                  <c:v>54.11</c:v>
                </c:pt>
                <c:pt idx="604">
                  <c:v>54.47</c:v>
                </c:pt>
                <c:pt idx="605">
                  <c:v>54.75</c:v>
                </c:pt>
                <c:pt idx="606">
                  <c:v>55.42</c:v>
                </c:pt>
                <c:pt idx="607">
                  <c:v>55.08</c:v>
                </c:pt>
                <c:pt idx="608">
                  <c:v>55.08</c:v>
                </c:pt>
                <c:pt idx="609">
                  <c:v>55.08</c:v>
                </c:pt>
                <c:pt idx="610">
                  <c:v>54.55</c:v>
                </c:pt>
                <c:pt idx="611">
                  <c:v>55.02</c:v>
                </c:pt>
                <c:pt idx="612">
                  <c:v>54.92</c:v>
                </c:pt>
                <c:pt idx="613">
                  <c:v>55.23</c:v>
                </c:pt>
                <c:pt idx="614">
                  <c:v>55.68</c:v>
                </c:pt>
                <c:pt idx="615">
                  <c:v>55.68</c:v>
                </c:pt>
                <c:pt idx="616">
                  <c:v>55.68</c:v>
                </c:pt>
                <c:pt idx="617">
                  <c:v>56.9</c:v>
                </c:pt>
                <c:pt idx="618">
                  <c:v>56.89</c:v>
                </c:pt>
                <c:pt idx="619">
                  <c:v>56.52</c:v>
                </c:pt>
                <c:pt idx="620">
                  <c:v>55.22</c:v>
                </c:pt>
                <c:pt idx="621">
                  <c:v>54.43</c:v>
                </c:pt>
                <c:pt idx="622">
                  <c:v>54.43</c:v>
                </c:pt>
                <c:pt idx="623">
                  <c:v>54.43</c:v>
                </c:pt>
                <c:pt idx="624">
                  <c:v>55.07</c:v>
                </c:pt>
                <c:pt idx="625">
                  <c:v>54.65</c:v>
                </c:pt>
                <c:pt idx="626">
                  <c:v>54.98</c:v>
                </c:pt>
                <c:pt idx="627">
                  <c:v>54.25</c:v>
                </c:pt>
                <c:pt idx="628">
                  <c:v>53.98</c:v>
                </c:pt>
                <c:pt idx="629">
                  <c:v>53.98</c:v>
                </c:pt>
                <c:pt idx="630">
                  <c:v>53.98</c:v>
                </c:pt>
                <c:pt idx="631">
                  <c:v>54.9</c:v>
                </c:pt>
                <c:pt idx="632">
                  <c:v>54.52</c:v>
                </c:pt>
                <c:pt idx="633">
                  <c:v>54</c:v>
                </c:pt>
                <c:pt idx="634">
                  <c:v>53.46</c:v>
                </c:pt>
                <c:pt idx="635">
                  <c:v>53.39</c:v>
                </c:pt>
                <c:pt idx="636">
                  <c:v>53.39</c:v>
                </c:pt>
                <c:pt idx="637">
                  <c:v>53.39</c:v>
                </c:pt>
                <c:pt idx="638">
                  <c:v>53.45</c:v>
                </c:pt>
                <c:pt idx="639">
                  <c:v>53.67</c:v>
                </c:pt>
                <c:pt idx="640">
                  <c:v>53.81</c:v>
                </c:pt>
                <c:pt idx="641">
                  <c:v>53.96</c:v>
                </c:pt>
                <c:pt idx="642">
                  <c:v>54.4</c:v>
                </c:pt>
                <c:pt idx="643">
                  <c:v>54.4</c:v>
                </c:pt>
                <c:pt idx="644">
                  <c:v>54.4</c:v>
                </c:pt>
                <c:pt idx="645">
                  <c:v>54.7</c:v>
                </c:pt>
                <c:pt idx="646">
                  <c:v>54.7</c:v>
                </c:pt>
                <c:pt idx="647">
                  <c:v>54.48</c:v>
                </c:pt>
                <c:pt idx="648">
                  <c:v>53.6</c:v>
                </c:pt>
                <c:pt idx="649">
                  <c:v>53.6</c:v>
                </c:pt>
                <c:pt idx="650">
                  <c:v>53.6</c:v>
                </c:pt>
                <c:pt idx="651">
                  <c:v>53.6</c:v>
                </c:pt>
                <c:pt idx="652">
                  <c:v>54.05</c:v>
                </c:pt>
                <c:pt idx="653">
                  <c:v>54.17</c:v>
                </c:pt>
                <c:pt idx="654">
                  <c:v>54.1</c:v>
                </c:pt>
                <c:pt idx="655">
                  <c:v>54.02</c:v>
                </c:pt>
                <c:pt idx="656">
                  <c:v>54.13</c:v>
                </c:pt>
                <c:pt idx="657">
                  <c:v>54.13</c:v>
                </c:pt>
                <c:pt idx="658">
                  <c:v>54.13</c:v>
                </c:pt>
                <c:pt idx="659">
                  <c:v>54.08</c:v>
                </c:pt>
                <c:pt idx="660">
                  <c:v>53.8</c:v>
                </c:pt>
                <c:pt idx="661">
                  <c:v>54.02</c:v>
                </c:pt>
                <c:pt idx="662">
                  <c:v>53.97</c:v>
                </c:pt>
                <c:pt idx="663">
                  <c:v>53.85</c:v>
                </c:pt>
                <c:pt idx="664">
                  <c:v>53.85</c:v>
                </c:pt>
                <c:pt idx="665">
                  <c:v>53.85</c:v>
                </c:pt>
                <c:pt idx="666">
                  <c:v>53.68</c:v>
                </c:pt>
                <c:pt idx="667">
                  <c:v>53.51</c:v>
                </c:pt>
                <c:pt idx="668">
                  <c:v>53.58</c:v>
                </c:pt>
                <c:pt idx="669">
                  <c:v>53.45</c:v>
                </c:pt>
                <c:pt idx="670">
                  <c:v>53.53</c:v>
                </c:pt>
                <c:pt idx="671">
                  <c:v>53.53</c:v>
                </c:pt>
                <c:pt idx="672">
                  <c:v>53.53</c:v>
                </c:pt>
                <c:pt idx="673">
                  <c:v>53.33</c:v>
                </c:pt>
                <c:pt idx="674">
                  <c:v>53.27</c:v>
                </c:pt>
                <c:pt idx="675">
                  <c:v>53.4</c:v>
                </c:pt>
                <c:pt idx="676">
                  <c:v>53.84</c:v>
                </c:pt>
                <c:pt idx="677">
                  <c:v>53.85</c:v>
                </c:pt>
                <c:pt idx="678">
                  <c:v>53.85</c:v>
                </c:pt>
                <c:pt idx="679">
                  <c:v>53.85</c:v>
                </c:pt>
                <c:pt idx="680">
                  <c:v>54.4</c:v>
                </c:pt>
                <c:pt idx="681">
                  <c:v>54.59</c:v>
                </c:pt>
                <c:pt idx="682">
                  <c:v>54.3</c:v>
                </c:pt>
                <c:pt idx="683">
                  <c:v>54.06</c:v>
                </c:pt>
                <c:pt idx="684">
                  <c:v>54.42</c:v>
                </c:pt>
                <c:pt idx="685">
                  <c:v>54.42</c:v>
                </c:pt>
                <c:pt idx="686">
                  <c:v>54.42</c:v>
                </c:pt>
                <c:pt idx="687">
                  <c:v>53.9</c:v>
                </c:pt>
                <c:pt idx="688">
                  <c:v>54.03</c:v>
                </c:pt>
                <c:pt idx="689">
                  <c:v>53.83</c:v>
                </c:pt>
                <c:pt idx="690">
                  <c:v>53.84</c:v>
                </c:pt>
                <c:pt idx="691">
                  <c:v>53.98</c:v>
                </c:pt>
                <c:pt idx="692">
                  <c:v>53.98</c:v>
                </c:pt>
                <c:pt idx="693">
                  <c:v>53.98</c:v>
                </c:pt>
                <c:pt idx="694">
                  <c:v>53.52</c:v>
                </c:pt>
                <c:pt idx="695">
                  <c:v>53.67</c:v>
                </c:pt>
                <c:pt idx="696">
                  <c:v>53.66</c:v>
                </c:pt>
                <c:pt idx="697">
                  <c:v>53.93</c:v>
                </c:pt>
                <c:pt idx="698">
                  <c:v>54.17</c:v>
                </c:pt>
                <c:pt idx="699">
                  <c:v>54.17</c:v>
                </c:pt>
                <c:pt idx="700">
                  <c:v>54.17</c:v>
                </c:pt>
                <c:pt idx="701">
                  <c:v>54.44</c:v>
                </c:pt>
                <c:pt idx="702">
                  <c:v>54.52</c:v>
                </c:pt>
                <c:pt idx="703">
                  <c:v>54.39</c:v>
                </c:pt>
                <c:pt idx="704">
                  <c:v>54</c:v>
                </c:pt>
                <c:pt idx="705">
                  <c:v>53.92</c:v>
                </c:pt>
                <c:pt idx="706">
                  <c:v>53.92</c:v>
                </c:pt>
                <c:pt idx="707">
                  <c:v>53.92</c:v>
                </c:pt>
                <c:pt idx="708">
                  <c:v>53.91</c:v>
                </c:pt>
                <c:pt idx="709">
                  <c:v>53.97</c:v>
                </c:pt>
                <c:pt idx="710">
                  <c:v>54.02</c:v>
                </c:pt>
                <c:pt idx="711">
                  <c:v>54.8</c:v>
                </c:pt>
                <c:pt idx="712">
                  <c:v>55.83</c:v>
                </c:pt>
                <c:pt idx="713">
                  <c:v>55.83</c:v>
                </c:pt>
                <c:pt idx="714">
                  <c:v>55.83</c:v>
                </c:pt>
                <c:pt idx="715">
                  <c:v>56.63</c:v>
                </c:pt>
                <c:pt idx="716">
                  <c:v>56.28</c:v>
                </c:pt>
                <c:pt idx="717">
                  <c:v>56.09</c:v>
                </c:pt>
                <c:pt idx="718">
                  <c:v>55.79</c:v>
                </c:pt>
                <c:pt idx="719">
                  <c:v>55.83</c:v>
                </c:pt>
                <c:pt idx="720">
                  <c:v>55.83</c:v>
                </c:pt>
                <c:pt idx="721">
                  <c:v>55.83</c:v>
                </c:pt>
                <c:pt idx="722">
                  <c:v>55.83</c:v>
                </c:pt>
                <c:pt idx="723">
                  <c:v>55.83</c:v>
                </c:pt>
                <c:pt idx="724">
                  <c:v>55.83</c:v>
                </c:pt>
                <c:pt idx="725">
                  <c:v>55.7</c:v>
                </c:pt>
                <c:pt idx="726">
                  <c:v>55.9</c:v>
                </c:pt>
                <c:pt idx="727">
                  <c:v>55.9</c:v>
                </c:pt>
                <c:pt idx="728">
                  <c:v>55.9</c:v>
                </c:pt>
                <c:pt idx="729">
                  <c:v>55.9</c:v>
                </c:pt>
                <c:pt idx="730">
                  <c:v>55.9</c:v>
                </c:pt>
                <c:pt idx="731">
                  <c:v>55.99</c:v>
                </c:pt>
                <c:pt idx="732">
                  <c:v>55.92</c:v>
                </c:pt>
                <c:pt idx="733">
                  <c:v>55.85</c:v>
                </c:pt>
                <c:pt idx="734">
                  <c:v>55.85</c:v>
                </c:pt>
                <c:pt idx="735">
                  <c:v>55.85</c:v>
                </c:pt>
                <c:pt idx="736">
                  <c:v>55.45</c:v>
                </c:pt>
                <c:pt idx="737">
                  <c:v>55.48</c:v>
                </c:pt>
                <c:pt idx="738">
                  <c:v>55.31</c:v>
                </c:pt>
                <c:pt idx="739">
                  <c:v>55.2</c:v>
                </c:pt>
                <c:pt idx="740">
                  <c:v>55.43</c:v>
                </c:pt>
                <c:pt idx="741">
                  <c:v>55.43</c:v>
                </c:pt>
                <c:pt idx="742">
                  <c:v>55.43</c:v>
                </c:pt>
                <c:pt idx="743">
                  <c:v>55.35</c:v>
                </c:pt>
                <c:pt idx="744">
                  <c:v>55.45</c:v>
                </c:pt>
                <c:pt idx="745">
                  <c:v>55.67</c:v>
                </c:pt>
                <c:pt idx="746">
                  <c:v>56.41</c:v>
                </c:pt>
                <c:pt idx="747">
                  <c:v>56.73</c:v>
                </c:pt>
                <c:pt idx="748">
                  <c:v>56.73</c:v>
                </c:pt>
                <c:pt idx="749">
                  <c:v>56.73</c:v>
                </c:pt>
                <c:pt idx="750">
                  <c:v>56.29</c:v>
                </c:pt>
                <c:pt idx="751">
                  <c:v>57.07</c:v>
                </c:pt>
                <c:pt idx="752">
                  <c:v>57.05</c:v>
                </c:pt>
                <c:pt idx="753">
                  <c:v>56.65</c:v>
                </c:pt>
                <c:pt idx="754">
                  <c:v>56.08</c:v>
                </c:pt>
                <c:pt idx="755">
                  <c:v>56.08</c:v>
                </c:pt>
                <c:pt idx="756">
                  <c:v>56.08</c:v>
                </c:pt>
                <c:pt idx="757">
                  <c:v>55.85</c:v>
                </c:pt>
                <c:pt idx="758">
                  <c:v>55.65</c:v>
                </c:pt>
                <c:pt idx="759">
                  <c:v>55.75</c:v>
                </c:pt>
                <c:pt idx="760">
                  <c:v>55.5</c:v>
                </c:pt>
                <c:pt idx="761">
                  <c:v>55.37</c:v>
                </c:pt>
                <c:pt idx="762">
                  <c:v>55.37</c:v>
                </c:pt>
                <c:pt idx="763">
                  <c:v>55.37</c:v>
                </c:pt>
                <c:pt idx="764">
                  <c:v>55.05</c:v>
                </c:pt>
                <c:pt idx="765">
                  <c:v>55.34</c:v>
                </c:pt>
                <c:pt idx="766">
                  <c:v>55.4</c:v>
                </c:pt>
                <c:pt idx="767">
                  <c:v>55.53</c:v>
                </c:pt>
                <c:pt idx="768">
                  <c:v>55.22</c:v>
                </c:pt>
                <c:pt idx="769">
                  <c:v>55.22</c:v>
                </c:pt>
                <c:pt idx="770">
                  <c:v>55.22</c:v>
                </c:pt>
                <c:pt idx="771">
                  <c:v>54.53</c:v>
                </c:pt>
                <c:pt idx="772">
                  <c:v>54.63</c:v>
                </c:pt>
                <c:pt idx="773">
                  <c:v>54.4</c:v>
                </c:pt>
                <c:pt idx="774">
                  <c:v>54.41</c:v>
                </c:pt>
                <c:pt idx="775">
                  <c:v>54.45</c:v>
                </c:pt>
                <c:pt idx="776">
                  <c:v>54.45</c:v>
                </c:pt>
                <c:pt idx="777">
                  <c:v>54.45</c:v>
                </c:pt>
                <c:pt idx="778">
                  <c:v>54.59</c:v>
                </c:pt>
                <c:pt idx="779">
                  <c:v>54.21</c:v>
                </c:pt>
                <c:pt idx="780">
                  <c:v>54.05</c:v>
                </c:pt>
                <c:pt idx="781">
                  <c:v>53.47</c:v>
                </c:pt>
                <c:pt idx="782">
                  <c:v>53.48</c:v>
                </c:pt>
                <c:pt idx="783">
                  <c:v>53.48</c:v>
                </c:pt>
                <c:pt idx="784">
                  <c:v>53.48</c:v>
                </c:pt>
                <c:pt idx="785">
                  <c:v>53.29</c:v>
                </c:pt>
                <c:pt idx="786">
                  <c:v>53.57</c:v>
                </c:pt>
                <c:pt idx="787">
                  <c:v>53.74</c:v>
                </c:pt>
                <c:pt idx="788">
                  <c:v>54.17</c:v>
                </c:pt>
                <c:pt idx="789">
                  <c:v>54.22</c:v>
                </c:pt>
                <c:pt idx="790">
                  <c:v>54.22</c:v>
                </c:pt>
                <c:pt idx="791">
                  <c:v>54.22</c:v>
                </c:pt>
                <c:pt idx="792">
                  <c:v>54.7</c:v>
                </c:pt>
                <c:pt idx="793">
                  <c:v>54.73</c:v>
                </c:pt>
                <c:pt idx="794">
                  <c:v>54.03</c:v>
                </c:pt>
                <c:pt idx="795">
                  <c:v>54.08</c:v>
                </c:pt>
                <c:pt idx="796">
                  <c:v>54.05</c:v>
                </c:pt>
                <c:pt idx="797">
                  <c:v>54.05</c:v>
                </c:pt>
                <c:pt idx="798">
                  <c:v>54.05</c:v>
                </c:pt>
                <c:pt idx="799">
                  <c:v>54.16</c:v>
                </c:pt>
                <c:pt idx="800">
                  <c:v>54.41</c:v>
                </c:pt>
                <c:pt idx="801">
                  <c:v>53.88</c:v>
                </c:pt>
                <c:pt idx="802">
                  <c:v>53.77</c:v>
                </c:pt>
                <c:pt idx="803">
                  <c:v>53.45</c:v>
                </c:pt>
                <c:pt idx="804">
                  <c:v>53.45</c:v>
                </c:pt>
                <c:pt idx="805">
                  <c:v>53.45</c:v>
                </c:pt>
                <c:pt idx="806">
                  <c:v>53.08</c:v>
                </c:pt>
                <c:pt idx="807">
                  <c:v>53.05</c:v>
                </c:pt>
                <c:pt idx="808">
                  <c:v>53.08</c:v>
                </c:pt>
                <c:pt idx="809">
                  <c:v>53.25</c:v>
                </c:pt>
                <c:pt idx="810">
                  <c:v>53.18</c:v>
                </c:pt>
                <c:pt idx="811">
                  <c:v>53.18</c:v>
                </c:pt>
                <c:pt idx="812">
                  <c:v>53.18</c:v>
                </c:pt>
                <c:pt idx="813">
                  <c:v>53.2</c:v>
                </c:pt>
                <c:pt idx="814">
                  <c:v>53.48</c:v>
                </c:pt>
                <c:pt idx="815">
                  <c:v>53.68</c:v>
                </c:pt>
                <c:pt idx="816">
                  <c:v>53.65</c:v>
                </c:pt>
                <c:pt idx="817">
                  <c:v>53.56</c:v>
                </c:pt>
                <c:pt idx="818">
                  <c:v>53.56</c:v>
                </c:pt>
                <c:pt idx="819">
                  <c:v>53.56</c:v>
                </c:pt>
                <c:pt idx="820">
                  <c:v>53.33</c:v>
                </c:pt>
                <c:pt idx="821">
                  <c:v>53.43</c:v>
                </c:pt>
                <c:pt idx="822">
                  <c:v>53.61</c:v>
                </c:pt>
                <c:pt idx="823">
                  <c:v>54.34</c:v>
                </c:pt>
                <c:pt idx="824">
                  <c:v>55.05</c:v>
                </c:pt>
                <c:pt idx="825">
                  <c:v>55.05</c:v>
                </c:pt>
                <c:pt idx="826">
                  <c:v>55.05</c:v>
                </c:pt>
                <c:pt idx="827">
                  <c:v>55.73</c:v>
                </c:pt>
                <c:pt idx="828">
                  <c:v>55.95</c:v>
                </c:pt>
                <c:pt idx="829">
                  <c:v>56.97</c:v>
                </c:pt>
                <c:pt idx="830">
                  <c:v>56</c:v>
                </c:pt>
              </c:numCache>
            </c:numRef>
          </c:val>
          <c:smooth val="0"/>
        </c:ser>
        <c:ser>
          <c:idx val="2"/>
          <c:order val="1"/>
          <c:tx>
            <c:strRef>
              <c:f>'Coal profitability SE'!$S$21</c:f>
              <c:strCache>
                <c:ptCount val="1"/>
                <c:pt idx="0">
                  <c:v>SRMC coal 2020 (37%)</c:v>
                </c:pt>
              </c:strCache>
            </c:strRef>
          </c:tx>
          <c:spPr>
            <a:ln w="31750">
              <a:solidFill>
                <a:schemeClr val="accent1"/>
              </a:solidFill>
            </a:ln>
          </c:spPr>
          <c:marker>
            <c:symbol val="none"/>
          </c:marker>
          <c:cat>
            <c:numRef>
              <c:f>'Coal profitability SE'!$P$22:$P$852</c:f>
              <c:numCache>
                <c:formatCode>m/d/yyyy</c:formatCode>
                <c:ptCount val="831"/>
                <c:pt idx="0">
                  <c:v>42736</c:v>
                </c:pt>
                <c:pt idx="1">
                  <c:v>42737</c:v>
                </c:pt>
                <c:pt idx="2">
                  <c:v>42738</c:v>
                </c:pt>
                <c:pt idx="3">
                  <c:v>42739</c:v>
                </c:pt>
                <c:pt idx="4">
                  <c:v>42740</c:v>
                </c:pt>
                <c:pt idx="5">
                  <c:v>42741</c:v>
                </c:pt>
                <c:pt idx="6">
                  <c:v>42742</c:v>
                </c:pt>
                <c:pt idx="7">
                  <c:v>42743</c:v>
                </c:pt>
                <c:pt idx="8">
                  <c:v>42744</c:v>
                </c:pt>
                <c:pt idx="9">
                  <c:v>42745</c:v>
                </c:pt>
                <c:pt idx="10">
                  <c:v>42746</c:v>
                </c:pt>
                <c:pt idx="11">
                  <c:v>42747</c:v>
                </c:pt>
                <c:pt idx="12">
                  <c:v>42748</c:v>
                </c:pt>
                <c:pt idx="13">
                  <c:v>42749</c:v>
                </c:pt>
                <c:pt idx="14">
                  <c:v>42750</c:v>
                </c:pt>
                <c:pt idx="15">
                  <c:v>42751</c:v>
                </c:pt>
                <c:pt idx="16">
                  <c:v>42752</c:v>
                </c:pt>
                <c:pt idx="17">
                  <c:v>42753</c:v>
                </c:pt>
                <c:pt idx="18">
                  <c:v>42754</c:v>
                </c:pt>
                <c:pt idx="19">
                  <c:v>42755</c:v>
                </c:pt>
                <c:pt idx="20">
                  <c:v>42756</c:v>
                </c:pt>
                <c:pt idx="21">
                  <c:v>42757</c:v>
                </c:pt>
                <c:pt idx="22">
                  <c:v>42758</c:v>
                </c:pt>
                <c:pt idx="23">
                  <c:v>42759</c:v>
                </c:pt>
                <c:pt idx="24">
                  <c:v>42760</c:v>
                </c:pt>
                <c:pt idx="25">
                  <c:v>42761</c:v>
                </c:pt>
                <c:pt idx="26">
                  <c:v>42762</c:v>
                </c:pt>
                <c:pt idx="27">
                  <c:v>42763</c:v>
                </c:pt>
                <c:pt idx="28">
                  <c:v>42764</c:v>
                </c:pt>
                <c:pt idx="29">
                  <c:v>42765</c:v>
                </c:pt>
                <c:pt idx="30">
                  <c:v>42766</c:v>
                </c:pt>
                <c:pt idx="31">
                  <c:v>42767</c:v>
                </c:pt>
                <c:pt idx="32">
                  <c:v>42768</c:v>
                </c:pt>
                <c:pt idx="33">
                  <c:v>42769</c:v>
                </c:pt>
                <c:pt idx="34">
                  <c:v>42770</c:v>
                </c:pt>
                <c:pt idx="35">
                  <c:v>42771</c:v>
                </c:pt>
                <c:pt idx="36">
                  <c:v>42772</c:v>
                </c:pt>
                <c:pt idx="37">
                  <c:v>42773</c:v>
                </c:pt>
                <c:pt idx="38">
                  <c:v>42774</c:v>
                </c:pt>
                <c:pt idx="39">
                  <c:v>42775</c:v>
                </c:pt>
                <c:pt idx="40">
                  <c:v>42776</c:v>
                </c:pt>
                <c:pt idx="41">
                  <c:v>42777</c:v>
                </c:pt>
                <c:pt idx="42">
                  <c:v>42778</c:v>
                </c:pt>
                <c:pt idx="43">
                  <c:v>42779</c:v>
                </c:pt>
                <c:pt idx="44">
                  <c:v>42780</c:v>
                </c:pt>
                <c:pt idx="45">
                  <c:v>42781</c:v>
                </c:pt>
                <c:pt idx="46">
                  <c:v>42782</c:v>
                </c:pt>
                <c:pt idx="47">
                  <c:v>42783</c:v>
                </c:pt>
                <c:pt idx="48">
                  <c:v>42784</c:v>
                </c:pt>
                <c:pt idx="49">
                  <c:v>42785</c:v>
                </c:pt>
                <c:pt idx="50">
                  <c:v>42786</c:v>
                </c:pt>
                <c:pt idx="51">
                  <c:v>42787</c:v>
                </c:pt>
                <c:pt idx="52">
                  <c:v>42788</c:v>
                </c:pt>
                <c:pt idx="53">
                  <c:v>42789</c:v>
                </c:pt>
                <c:pt idx="54">
                  <c:v>42790</c:v>
                </c:pt>
                <c:pt idx="55">
                  <c:v>42791</c:v>
                </c:pt>
                <c:pt idx="56">
                  <c:v>42792</c:v>
                </c:pt>
                <c:pt idx="57">
                  <c:v>42793</c:v>
                </c:pt>
                <c:pt idx="58">
                  <c:v>42794</c:v>
                </c:pt>
                <c:pt idx="59">
                  <c:v>42795</c:v>
                </c:pt>
                <c:pt idx="60">
                  <c:v>42796</c:v>
                </c:pt>
                <c:pt idx="61">
                  <c:v>42797</c:v>
                </c:pt>
                <c:pt idx="62">
                  <c:v>42798</c:v>
                </c:pt>
                <c:pt idx="63">
                  <c:v>42799</c:v>
                </c:pt>
                <c:pt idx="64">
                  <c:v>42800</c:v>
                </c:pt>
                <c:pt idx="65">
                  <c:v>42801</c:v>
                </c:pt>
                <c:pt idx="66">
                  <c:v>42802</c:v>
                </c:pt>
                <c:pt idx="67">
                  <c:v>42803</c:v>
                </c:pt>
                <c:pt idx="68">
                  <c:v>42804</c:v>
                </c:pt>
                <c:pt idx="69">
                  <c:v>42805</c:v>
                </c:pt>
                <c:pt idx="70">
                  <c:v>42806</c:v>
                </c:pt>
                <c:pt idx="71">
                  <c:v>42807</c:v>
                </c:pt>
                <c:pt idx="72">
                  <c:v>42808</c:v>
                </c:pt>
                <c:pt idx="73">
                  <c:v>42809</c:v>
                </c:pt>
                <c:pt idx="74">
                  <c:v>42810</c:v>
                </c:pt>
                <c:pt idx="75">
                  <c:v>42811</c:v>
                </c:pt>
                <c:pt idx="76">
                  <c:v>42812</c:v>
                </c:pt>
                <c:pt idx="77">
                  <c:v>42813</c:v>
                </c:pt>
                <c:pt idx="78">
                  <c:v>42814</c:v>
                </c:pt>
                <c:pt idx="79">
                  <c:v>42815</c:v>
                </c:pt>
                <c:pt idx="80">
                  <c:v>42816</c:v>
                </c:pt>
                <c:pt idx="81">
                  <c:v>42817</c:v>
                </c:pt>
                <c:pt idx="82">
                  <c:v>42818</c:v>
                </c:pt>
                <c:pt idx="83">
                  <c:v>42819</c:v>
                </c:pt>
                <c:pt idx="84">
                  <c:v>42820</c:v>
                </c:pt>
                <c:pt idx="85">
                  <c:v>42821</c:v>
                </c:pt>
                <c:pt idx="86">
                  <c:v>42822</c:v>
                </c:pt>
                <c:pt idx="87">
                  <c:v>42823</c:v>
                </c:pt>
                <c:pt idx="88">
                  <c:v>42824</c:v>
                </c:pt>
                <c:pt idx="89">
                  <c:v>42825</c:v>
                </c:pt>
                <c:pt idx="90">
                  <c:v>42826</c:v>
                </c:pt>
                <c:pt idx="91">
                  <c:v>42827</c:v>
                </c:pt>
                <c:pt idx="92">
                  <c:v>42828</c:v>
                </c:pt>
                <c:pt idx="93">
                  <c:v>42829</c:v>
                </c:pt>
                <c:pt idx="94">
                  <c:v>42830</c:v>
                </c:pt>
                <c:pt idx="95">
                  <c:v>42831</c:v>
                </c:pt>
                <c:pt idx="96">
                  <c:v>42832</c:v>
                </c:pt>
                <c:pt idx="97">
                  <c:v>42833</c:v>
                </c:pt>
                <c:pt idx="98">
                  <c:v>42834</c:v>
                </c:pt>
                <c:pt idx="99">
                  <c:v>42835</c:v>
                </c:pt>
                <c:pt idx="100">
                  <c:v>42836</c:v>
                </c:pt>
                <c:pt idx="101">
                  <c:v>42837</c:v>
                </c:pt>
                <c:pt idx="102">
                  <c:v>42838</c:v>
                </c:pt>
                <c:pt idx="103">
                  <c:v>42839</c:v>
                </c:pt>
                <c:pt idx="104">
                  <c:v>42840</c:v>
                </c:pt>
                <c:pt idx="105">
                  <c:v>42841</c:v>
                </c:pt>
                <c:pt idx="106">
                  <c:v>42842</c:v>
                </c:pt>
                <c:pt idx="107">
                  <c:v>42843</c:v>
                </c:pt>
                <c:pt idx="108">
                  <c:v>42844</c:v>
                </c:pt>
                <c:pt idx="109">
                  <c:v>42845</c:v>
                </c:pt>
                <c:pt idx="110">
                  <c:v>42846</c:v>
                </c:pt>
                <c:pt idx="111">
                  <c:v>42847</c:v>
                </c:pt>
                <c:pt idx="112">
                  <c:v>42848</c:v>
                </c:pt>
                <c:pt idx="113">
                  <c:v>42849</c:v>
                </c:pt>
                <c:pt idx="114">
                  <c:v>42850</c:v>
                </c:pt>
                <c:pt idx="115">
                  <c:v>42851</c:v>
                </c:pt>
                <c:pt idx="116">
                  <c:v>42852</c:v>
                </c:pt>
                <c:pt idx="117">
                  <c:v>42853</c:v>
                </c:pt>
                <c:pt idx="118">
                  <c:v>42854</c:v>
                </c:pt>
                <c:pt idx="119">
                  <c:v>42855</c:v>
                </c:pt>
                <c:pt idx="120">
                  <c:v>42856</c:v>
                </c:pt>
                <c:pt idx="121">
                  <c:v>42857</c:v>
                </c:pt>
                <c:pt idx="122">
                  <c:v>42858</c:v>
                </c:pt>
                <c:pt idx="123">
                  <c:v>42859</c:v>
                </c:pt>
                <c:pt idx="124">
                  <c:v>42860</c:v>
                </c:pt>
                <c:pt idx="125">
                  <c:v>42861</c:v>
                </c:pt>
                <c:pt idx="126">
                  <c:v>42862</c:v>
                </c:pt>
                <c:pt idx="127">
                  <c:v>42863</c:v>
                </c:pt>
                <c:pt idx="128">
                  <c:v>42864</c:v>
                </c:pt>
                <c:pt idx="129">
                  <c:v>42865</c:v>
                </c:pt>
                <c:pt idx="130">
                  <c:v>42866</c:v>
                </c:pt>
                <c:pt idx="131">
                  <c:v>42867</c:v>
                </c:pt>
                <c:pt idx="132">
                  <c:v>42868</c:v>
                </c:pt>
                <c:pt idx="133">
                  <c:v>42869</c:v>
                </c:pt>
                <c:pt idx="134">
                  <c:v>42870</c:v>
                </c:pt>
                <c:pt idx="135">
                  <c:v>42871</c:v>
                </c:pt>
                <c:pt idx="136">
                  <c:v>42872</c:v>
                </c:pt>
                <c:pt idx="137">
                  <c:v>42873</c:v>
                </c:pt>
                <c:pt idx="138">
                  <c:v>42874</c:v>
                </c:pt>
                <c:pt idx="139">
                  <c:v>42875</c:v>
                </c:pt>
                <c:pt idx="140">
                  <c:v>42876</c:v>
                </c:pt>
                <c:pt idx="141">
                  <c:v>42877</c:v>
                </c:pt>
                <c:pt idx="142">
                  <c:v>42878</c:v>
                </c:pt>
                <c:pt idx="143">
                  <c:v>42879</c:v>
                </c:pt>
                <c:pt idx="144">
                  <c:v>42880</c:v>
                </c:pt>
                <c:pt idx="145">
                  <c:v>42881</c:v>
                </c:pt>
                <c:pt idx="146">
                  <c:v>42882</c:v>
                </c:pt>
                <c:pt idx="147">
                  <c:v>42883</c:v>
                </c:pt>
                <c:pt idx="148">
                  <c:v>42884</c:v>
                </c:pt>
                <c:pt idx="149">
                  <c:v>42885</c:v>
                </c:pt>
                <c:pt idx="150">
                  <c:v>42886</c:v>
                </c:pt>
                <c:pt idx="151">
                  <c:v>42887</c:v>
                </c:pt>
                <c:pt idx="152">
                  <c:v>42888</c:v>
                </c:pt>
                <c:pt idx="153">
                  <c:v>42889</c:v>
                </c:pt>
                <c:pt idx="154">
                  <c:v>42890</c:v>
                </c:pt>
                <c:pt idx="155">
                  <c:v>42891</c:v>
                </c:pt>
                <c:pt idx="156">
                  <c:v>42892</c:v>
                </c:pt>
                <c:pt idx="157">
                  <c:v>42893</c:v>
                </c:pt>
                <c:pt idx="158">
                  <c:v>42894</c:v>
                </c:pt>
                <c:pt idx="159">
                  <c:v>42895</c:v>
                </c:pt>
                <c:pt idx="160">
                  <c:v>42896</c:v>
                </c:pt>
                <c:pt idx="161">
                  <c:v>42897</c:v>
                </c:pt>
                <c:pt idx="162">
                  <c:v>42898</c:v>
                </c:pt>
                <c:pt idx="163">
                  <c:v>42899</c:v>
                </c:pt>
                <c:pt idx="164">
                  <c:v>42900</c:v>
                </c:pt>
                <c:pt idx="165">
                  <c:v>42901</c:v>
                </c:pt>
                <c:pt idx="166">
                  <c:v>42902</c:v>
                </c:pt>
                <c:pt idx="167">
                  <c:v>42903</c:v>
                </c:pt>
                <c:pt idx="168">
                  <c:v>42904</c:v>
                </c:pt>
                <c:pt idx="169">
                  <c:v>42905</c:v>
                </c:pt>
                <c:pt idx="170">
                  <c:v>42906</c:v>
                </c:pt>
                <c:pt idx="171">
                  <c:v>42907</c:v>
                </c:pt>
                <c:pt idx="172">
                  <c:v>42908</c:v>
                </c:pt>
                <c:pt idx="173">
                  <c:v>42909</c:v>
                </c:pt>
                <c:pt idx="174">
                  <c:v>42910</c:v>
                </c:pt>
                <c:pt idx="175">
                  <c:v>42911</c:v>
                </c:pt>
                <c:pt idx="176">
                  <c:v>42912</c:v>
                </c:pt>
                <c:pt idx="177">
                  <c:v>42913</c:v>
                </c:pt>
                <c:pt idx="178">
                  <c:v>42914</c:v>
                </c:pt>
                <c:pt idx="179">
                  <c:v>42915</c:v>
                </c:pt>
                <c:pt idx="180">
                  <c:v>42916</c:v>
                </c:pt>
                <c:pt idx="181">
                  <c:v>42917</c:v>
                </c:pt>
                <c:pt idx="182">
                  <c:v>42918</c:v>
                </c:pt>
                <c:pt idx="183">
                  <c:v>42919</c:v>
                </c:pt>
                <c:pt idx="184">
                  <c:v>42920</c:v>
                </c:pt>
                <c:pt idx="185">
                  <c:v>42921</c:v>
                </c:pt>
                <c:pt idx="186">
                  <c:v>42922</c:v>
                </c:pt>
                <c:pt idx="187">
                  <c:v>42923</c:v>
                </c:pt>
                <c:pt idx="188">
                  <c:v>42924</c:v>
                </c:pt>
                <c:pt idx="189">
                  <c:v>42925</c:v>
                </c:pt>
                <c:pt idx="190">
                  <c:v>42926</c:v>
                </c:pt>
                <c:pt idx="191">
                  <c:v>42927</c:v>
                </c:pt>
                <c:pt idx="192">
                  <c:v>42928</c:v>
                </c:pt>
                <c:pt idx="193">
                  <c:v>42929</c:v>
                </c:pt>
                <c:pt idx="194">
                  <c:v>42930</c:v>
                </c:pt>
                <c:pt idx="195">
                  <c:v>42931</c:v>
                </c:pt>
                <c:pt idx="196">
                  <c:v>42932</c:v>
                </c:pt>
                <c:pt idx="197">
                  <c:v>42933</c:v>
                </c:pt>
                <c:pt idx="198">
                  <c:v>42934</c:v>
                </c:pt>
                <c:pt idx="199">
                  <c:v>42935</c:v>
                </c:pt>
                <c:pt idx="200">
                  <c:v>42936</c:v>
                </c:pt>
                <c:pt idx="201">
                  <c:v>42937</c:v>
                </c:pt>
                <c:pt idx="202">
                  <c:v>42938</c:v>
                </c:pt>
                <c:pt idx="203">
                  <c:v>42939</c:v>
                </c:pt>
                <c:pt idx="204">
                  <c:v>42940</c:v>
                </c:pt>
                <c:pt idx="205">
                  <c:v>42941</c:v>
                </c:pt>
                <c:pt idx="206">
                  <c:v>42942</c:v>
                </c:pt>
                <c:pt idx="207">
                  <c:v>42943</c:v>
                </c:pt>
                <c:pt idx="208">
                  <c:v>42944</c:v>
                </c:pt>
                <c:pt idx="209">
                  <c:v>42945</c:v>
                </c:pt>
                <c:pt idx="210">
                  <c:v>42946</c:v>
                </c:pt>
                <c:pt idx="211">
                  <c:v>42947</c:v>
                </c:pt>
                <c:pt idx="212">
                  <c:v>42948</c:v>
                </c:pt>
                <c:pt idx="213">
                  <c:v>42949</c:v>
                </c:pt>
                <c:pt idx="214">
                  <c:v>42950</c:v>
                </c:pt>
                <c:pt idx="215">
                  <c:v>42951</c:v>
                </c:pt>
                <c:pt idx="216">
                  <c:v>42952</c:v>
                </c:pt>
                <c:pt idx="217">
                  <c:v>42953</c:v>
                </c:pt>
                <c:pt idx="218">
                  <c:v>42954</c:v>
                </c:pt>
                <c:pt idx="219">
                  <c:v>42955</c:v>
                </c:pt>
                <c:pt idx="220">
                  <c:v>42956</c:v>
                </c:pt>
                <c:pt idx="221">
                  <c:v>42957</c:v>
                </c:pt>
                <c:pt idx="222">
                  <c:v>42958</c:v>
                </c:pt>
                <c:pt idx="223">
                  <c:v>42959</c:v>
                </c:pt>
                <c:pt idx="224">
                  <c:v>42960</c:v>
                </c:pt>
                <c:pt idx="225">
                  <c:v>42961</c:v>
                </c:pt>
                <c:pt idx="226">
                  <c:v>42962</c:v>
                </c:pt>
                <c:pt idx="227">
                  <c:v>42963</c:v>
                </c:pt>
                <c:pt idx="228">
                  <c:v>42964</c:v>
                </c:pt>
                <c:pt idx="229">
                  <c:v>42965</c:v>
                </c:pt>
                <c:pt idx="230">
                  <c:v>42966</c:v>
                </c:pt>
                <c:pt idx="231">
                  <c:v>42967</c:v>
                </c:pt>
                <c:pt idx="232">
                  <c:v>42968</c:v>
                </c:pt>
                <c:pt idx="233">
                  <c:v>42969</c:v>
                </c:pt>
                <c:pt idx="234">
                  <c:v>42970</c:v>
                </c:pt>
                <c:pt idx="235">
                  <c:v>42971</c:v>
                </c:pt>
                <c:pt idx="236">
                  <c:v>42972</c:v>
                </c:pt>
                <c:pt idx="237">
                  <c:v>42973</c:v>
                </c:pt>
                <c:pt idx="238">
                  <c:v>42974</c:v>
                </c:pt>
                <c:pt idx="239">
                  <c:v>42975</c:v>
                </c:pt>
                <c:pt idx="240">
                  <c:v>42976</c:v>
                </c:pt>
                <c:pt idx="241">
                  <c:v>42977</c:v>
                </c:pt>
                <c:pt idx="242">
                  <c:v>42978</c:v>
                </c:pt>
                <c:pt idx="243">
                  <c:v>42979</c:v>
                </c:pt>
                <c:pt idx="244">
                  <c:v>42980</c:v>
                </c:pt>
                <c:pt idx="245">
                  <c:v>42981</c:v>
                </c:pt>
                <c:pt idx="246">
                  <c:v>42982</c:v>
                </c:pt>
                <c:pt idx="247">
                  <c:v>42983</c:v>
                </c:pt>
                <c:pt idx="248">
                  <c:v>42984</c:v>
                </c:pt>
                <c:pt idx="249">
                  <c:v>42985</c:v>
                </c:pt>
                <c:pt idx="250">
                  <c:v>42986</c:v>
                </c:pt>
                <c:pt idx="251">
                  <c:v>42987</c:v>
                </c:pt>
                <c:pt idx="252">
                  <c:v>42988</c:v>
                </c:pt>
                <c:pt idx="253">
                  <c:v>42989</c:v>
                </c:pt>
                <c:pt idx="254">
                  <c:v>42990</c:v>
                </c:pt>
                <c:pt idx="255">
                  <c:v>42991</c:v>
                </c:pt>
                <c:pt idx="256">
                  <c:v>42992</c:v>
                </c:pt>
                <c:pt idx="257">
                  <c:v>42993</c:v>
                </c:pt>
                <c:pt idx="258">
                  <c:v>42994</c:v>
                </c:pt>
                <c:pt idx="259">
                  <c:v>42995</c:v>
                </c:pt>
                <c:pt idx="260">
                  <c:v>42996</c:v>
                </c:pt>
                <c:pt idx="261">
                  <c:v>42997</c:v>
                </c:pt>
                <c:pt idx="262">
                  <c:v>42998</c:v>
                </c:pt>
                <c:pt idx="263">
                  <c:v>42999</c:v>
                </c:pt>
                <c:pt idx="264">
                  <c:v>43000</c:v>
                </c:pt>
                <c:pt idx="265">
                  <c:v>43001</c:v>
                </c:pt>
                <c:pt idx="266">
                  <c:v>43002</c:v>
                </c:pt>
                <c:pt idx="267">
                  <c:v>43003</c:v>
                </c:pt>
                <c:pt idx="268">
                  <c:v>43004</c:v>
                </c:pt>
                <c:pt idx="269">
                  <c:v>43005</c:v>
                </c:pt>
                <c:pt idx="270">
                  <c:v>43006</c:v>
                </c:pt>
                <c:pt idx="271">
                  <c:v>43007</c:v>
                </c:pt>
                <c:pt idx="272">
                  <c:v>43008</c:v>
                </c:pt>
                <c:pt idx="273">
                  <c:v>43009</c:v>
                </c:pt>
                <c:pt idx="274">
                  <c:v>43010</c:v>
                </c:pt>
                <c:pt idx="275">
                  <c:v>43011</c:v>
                </c:pt>
                <c:pt idx="276">
                  <c:v>43012</c:v>
                </c:pt>
                <c:pt idx="277">
                  <c:v>43013</c:v>
                </c:pt>
                <c:pt idx="278">
                  <c:v>43014</c:v>
                </c:pt>
                <c:pt idx="279">
                  <c:v>43015</c:v>
                </c:pt>
                <c:pt idx="280">
                  <c:v>43016</c:v>
                </c:pt>
                <c:pt idx="281">
                  <c:v>43017</c:v>
                </c:pt>
                <c:pt idx="282">
                  <c:v>43018</c:v>
                </c:pt>
                <c:pt idx="283">
                  <c:v>43019</c:v>
                </c:pt>
                <c:pt idx="284">
                  <c:v>43020</c:v>
                </c:pt>
                <c:pt idx="285">
                  <c:v>43021</c:v>
                </c:pt>
                <c:pt idx="286">
                  <c:v>43022</c:v>
                </c:pt>
                <c:pt idx="287">
                  <c:v>43023</c:v>
                </c:pt>
                <c:pt idx="288">
                  <c:v>43024</c:v>
                </c:pt>
                <c:pt idx="289">
                  <c:v>43025</c:v>
                </c:pt>
                <c:pt idx="290">
                  <c:v>43026</c:v>
                </c:pt>
                <c:pt idx="291">
                  <c:v>43027</c:v>
                </c:pt>
                <c:pt idx="292">
                  <c:v>43028</c:v>
                </c:pt>
                <c:pt idx="293">
                  <c:v>43029</c:v>
                </c:pt>
                <c:pt idx="294">
                  <c:v>43030</c:v>
                </c:pt>
                <c:pt idx="295">
                  <c:v>43031</c:v>
                </c:pt>
                <c:pt idx="296">
                  <c:v>43032</c:v>
                </c:pt>
                <c:pt idx="297">
                  <c:v>43033</c:v>
                </c:pt>
                <c:pt idx="298">
                  <c:v>43034</c:v>
                </c:pt>
                <c:pt idx="299">
                  <c:v>43035</c:v>
                </c:pt>
                <c:pt idx="300">
                  <c:v>43036</c:v>
                </c:pt>
                <c:pt idx="301">
                  <c:v>43037</c:v>
                </c:pt>
                <c:pt idx="302">
                  <c:v>43038</c:v>
                </c:pt>
                <c:pt idx="303">
                  <c:v>43039</c:v>
                </c:pt>
                <c:pt idx="304">
                  <c:v>43040</c:v>
                </c:pt>
                <c:pt idx="305">
                  <c:v>43041</c:v>
                </c:pt>
                <c:pt idx="306">
                  <c:v>43042</c:v>
                </c:pt>
                <c:pt idx="307">
                  <c:v>43043</c:v>
                </c:pt>
                <c:pt idx="308">
                  <c:v>43044</c:v>
                </c:pt>
                <c:pt idx="309">
                  <c:v>43045</c:v>
                </c:pt>
                <c:pt idx="310">
                  <c:v>43046</c:v>
                </c:pt>
                <c:pt idx="311">
                  <c:v>43047</c:v>
                </c:pt>
                <c:pt idx="312">
                  <c:v>43048</c:v>
                </c:pt>
                <c:pt idx="313">
                  <c:v>43049</c:v>
                </c:pt>
                <c:pt idx="314">
                  <c:v>43050</c:v>
                </c:pt>
                <c:pt idx="315">
                  <c:v>43051</c:v>
                </c:pt>
                <c:pt idx="316">
                  <c:v>43052</c:v>
                </c:pt>
                <c:pt idx="317">
                  <c:v>43053</c:v>
                </c:pt>
                <c:pt idx="318">
                  <c:v>43054</c:v>
                </c:pt>
                <c:pt idx="319">
                  <c:v>43055</c:v>
                </c:pt>
                <c:pt idx="320">
                  <c:v>43056</c:v>
                </c:pt>
                <c:pt idx="321">
                  <c:v>43057</c:v>
                </c:pt>
                <c:pt idx="322">
                  <c:v>43058</c:v>
                </c:pt>
                <c:pt idx="323">
                  <c:v>43059</c:v>
                </c:pt>
                <c:pt idx="324">
                  <c:v>43060</c:v>
                </c:pt>
                <c:pt idx="325">
                  <c:v>43061</c:v>
                </c:pt>
                <c:pt idx="326">
                  <c:v>43062</c:v>
                </c:pt>
                <c:pt idx="327">
                  <c:v>43063</c:v>
                </c:pt>
                <c:pt idx="328">
                  <c:v>43064</c:v>
                </c:pt>
                <c:pt idx="329">
                  <c:v>43065</c:v>
                </c:pt>
                <c:pt idx="330">
                  <c:v>43066</c:v>
                </c:pt>
                <c:pt idx="331">
                  <c:v>43067</c:v>
                </c:pt>
                <c:pt idx="332">
                  <c:v>43068</c:v>
                </c:pt>
                <c:pt idx="333">
                  <c:v>43069</c:v>
                </c:pt>
                <c:pt idx="334">
                  <c:v>43070</c:v>
                </c:pt>
                <c:pt idx="335">
                  <c:v>43071</c:v>
                </c:pt>
                <c:pt idx="336">
                  <c:v>43072</c:v>
                </c:pt>
                <c:pt idx="337">
                  <c:v>43073</c:v>
                </c:pt>
                <c:pt idx="338">
                  <c:v>43074</c:v>
                </c:pt>
                <c:pt idx="339">
                  <c:v>43075</c:v>
                </c:pt>
                <c:pt idx="340">
                  <c:v>43076</c:v>
                </c:pt>
                <c:pt idx="341">
                  <c:v>43077</c:v>
                </c:pt>
                <c:pt idx="342">
                  <c:v>43078</c:v>
                </c:pt>
                <c:pt idx="343">
                  <c:v>43079</c:v>
                </c:pt>
                <c:pt idx="344">
                  <c:v>43080</c:v>
                </c:pt>
                <c:pt idx="345">
                  <c:v>43081</c:v>
                </c:pt>
                <c:pt idx="346">
                  <c:v>43082</c:v>
                </c:pt>
                <c:pt idx="347">
                  <c:v>43083</c:v>
                </c:pt>
                <c:pt idx="348">
                  <c:v>43084</c:v>
                </c:pt>
                <c:pt idx="349">
                  <c:v>43085</c:v>
                </c:pt>
                <c:pt idx="350">
                  <c:v>43086</c:v>
                </c:pt>
                <c:pt idx="351">
                  <c:v>43087</c:v>
                </c:pt>
                <c:pt idx="352">
                  <c:v>43088</c:v>
                </c:pt>
                <c:pt idx="353">
                  <c:v>43089</c:v>
                </c:pt>
                <c:pt idx="354">
                  <c:v>43090</c:v>
                </c:pt>
                <c:pt idx="355">
                  <c:v>43091</c:v>
                </c:pt>
                <c:pt idx="356">
                  <c:v>43092</c:v>
                </c:pt>
                <c:pt idx="357">
                  <c:v>43093</c:v>
                </c:pt>
                <c:pt idx="358">
                  <c:v>43094</c:v>
                </c:pt>
                <c:pt idx="359">
                  <c:v>43095</c:v>
                </c:pt>
                <c:pt idx="360">
                  <c:v>43096</c:v>
                </c:pt>
                <c:pt idx="361">
                  <c:v>43097</c:v>
                </c:pt>
                <c:pt idx="362">
                  <c:v>43098</c:v>
                </c:pt>
                <c:pt idx="363">
                  <c:v>43099</c:v>
                </c:pt>
                <c:pt idx="364">
                  <c:v>43100</c:v>
                </c:pt>
                <c:pt idx="365">
                  <c:v>43101</c:v>
                </c:pt>
                <c:pt idx="366">
                  <c:v>43102</c:v>
                </c:pt>
                <c:pt idx="367">
                  <c:v>43103</c:v>
                </c:pt>
                <c:pt idx="368">
                  <c:v>43104</c:v>
                </c:pt>
                <c:pt idx="369">
                  <c:v>43105</c:v>
                </c:pt>
                <c:pt idx="370">
                  <c:v>43106</c:v>
                </c:pt>
                <c:pt idx="371">
                  <c:v>43107</c:v>
                </c:pt>
                <c:pt idx="372">
                  <c:v>43108</c:v>
                </c:pt>
                <c:pt idx="373">
                  <c:v>43109</c:v>
                </c:pt>
                <c:pt idx="374">
                  <c:v>43110</c:v>
                </c:pt>
                <c:pt idx="375">
                  <c:v>43111</c:v>
                </c:pt>
                <c:pt idx="376">
                  <c:v>43112</c:v>
                </c:pt>
                <c:pt idx="377">
                  <c:v>43113</c:v>
                </c:pt>
                <c:pt idx="378">
                  <c:v>43114</c:v>
                </c:pt>
                <c:pt idx="379">
                  <c:v>43115</c:v>
                </c:pt>
                <c:pt idx="380">
                  <c:v>43116</c:v>
                </c:pt>
                <c:pt idx="381">
                  <c:v>43117</c:v>
                </c:pt>
                <c:pt idx="382">
                  <c:v>43118</c:v>
                </c:pt>
                <c:pt idx="383">
                  <c:v>43119</c:v>
                </c:pt>
                <c:pt idx="384">
                  <c:v>43120</c:v>
                </c:pt>
                <c:pt idx="385">
                  <c:v>43121</c:v>
                </c:pt>
                <c:pt idx="386">
                  <c:v>43122</c:v>
                </c:pt>
                <c:pt idx="387">
                  <c:v>43123</c:v>
                </c:pt>
                <c:pt idx="388">
                  <c:v>43124</c:v>
                </c:pt>
                <c:pt idx="389">
                  <c:v>43125</c:v>
                </c:pt>
                <c:pt idx="390">
                  <c:v>43126</c:v>
                </c:pt>
                <c:pt idx="391">
                  <c:v>43127</c:v>
                </c:pt>
                <c:pt idx="392">
                  <c:v>43128</c:v>
                </c:pt>
                <c:pt idx="393">
                  <c:v>43129</c:v>
                </c:pt>
                <c:pt idx="394">
                  <c:v>43130</c:v>
                </c:pt>
                <c:pt idx="395">
                  <c:v>43131</c:v>
                </c:pt>
                <c:pt idx="396">
                  <c:v>43132</c:v>
                </c:pt>
                <c:pt idx="397">
                  <c:v>43133</c:v>
                </c:pt>
                <c:pt idx="398">
                  <c:v>43134</c:v>
                </c:pt>
                <c:pt idx="399">
                  <c:v>43135</c:v>
                </c:pt>
                <c:pt idx="400">
                  <c:v>43136</c:v>
                </c:pt>
                <c:pt idx="401">
                  <c:v>43137</c:v>
                </c:pt>
                <c:pt idx="402">
                  <c:v>43138</c:v>
                </c:pt>
                <c:pt idx="403">
                  <c:v>43139</c:v>
                </c:pt>
                <c:pt idx="404">
                  <c:v>43140</c:v>
                </c:pt>
                <c:pt idx="405">
                  <c:v>43141</c:v>
                </c:pt>
                <c:pt idx="406">
                  <c:v>43142</c:v>
                </c:pt>
                <c:pt idx="407">
                  <c:v>43143</c:v>
                </c:pt>
                <c:pt idx="408">
                  <c:v>43144</c:v>
                </c:pt>
                <c:pt idx="409">
                  <c:v>43145</c:v>
                </c:pt>
                <c:pt idx="410">
                  <c:v>43146</c:v>
                </c:pt>
                <c:pt idx="411">
                  <c:v>43147</c:v>
                </c:pt>
                <c:pt idx="412">
                  <c:v>43148</c:v>
                </c:pt>
                <c:pt idx="413">
                  <c:v>43149</c:v>
                </c:pt>
                <c:pt idx="414">
                  <c:v>43150</c:v>
                </c:pt>
                <c:pt idx="415">
                  <c:v>43151</c:v>
                </c:pt>
                <c:pt idx="416">
                  <c:v>43152</c:v>
                </c:pt>
                <c:pt idx="417">
                  <c:v>43153</c:v>
                </c:pt>
                <c:pt idx="418">
                  <c:v>43154</c:v>
                </c:pt>
                <c:pt idx="419">
                  <c:v>43155</c:v>
                </c:pt>
                <c:pt idx="420">
                  <c:v>43156</c:v>
                </c:pt>
                <c:pt idx="421">
                  <c:v>43157</c:v>
                </c:pt>
                <c:pt idx="422">
                  <c:v>43158</c:v>
                </c:pt>
                <c:pt idx="423">
                  <c:v>43159</c:v>
                </c:pt>
                <c:pt idx="424">
                  <c:v>43160</c:v>
                </c:pt>
                <c:pt idx="425">
                  <c:v>43161</c:v>
                </c:pt>
                <c:pt idx="426">
                  <c:v>43162</c:v>
                </c:pt>
                <c:pt idx="427">
                  <c:v>43163</c:v>
                </c:pt>
                <c:pt idx="428">
                  <c:v>43164</c:v>
                </c:pt>
                <c:pt idx="429">
                  <c:v>43165</c:v>
                </c:pt>
                <c:pt idx="430">
                  <c:v>43166</c:v>
                </c:pt>
                <c:pt idx="431">
                  <c:v>43167</c:v>
                </c:pt>
                <c:pt idx="432">
                  <c:v>43168</c:v>
                </c:pt>
                <c:pt idx="433">
                  <c:v>43169</c:v>
                </c:pt>
                <c:pt idx="434">
                  <c:v>43170</c:v>
                </c:pt>
                <c:pt idx="435">
                  <c:v>43171</c:v>
                </c:pt>
                <c:pt idx="436">
                  <c:v>43172</c:v>
                </c:pt>
                <c:pt idx="437">
                  <c:v>43173</c:v>
                </c:pt>
                <c:pt idx="438">
                  <c:v>43174</c:v>
                </c:pt>
                <c:pt idx="439">
                  <c:v>43175</c:v>
                </c:pt>
                <c:pt idx="440">
                  <c:v>43176</c:v>
                </c:pt>
                <c:pt idx="441">
                  <c:v>43177</c:v>
                </c:pt>
                <c:pt idx="442">
                  <c:v>43178</c:v>
                </c:pt>
                <c:pt idx="443">
                  <c:v>43179</c:v>
                </c:pt>
                <c:pt idx="444">
                  <c:v>43180</c:v>
                </c:pt>
                <c:pt idx="445">
                  <c:v>43181</c:v>
                </c:pt>
                <c:pt idx="446">
                  <c:v>43182</c:v>
                </c:pt>
                <c:pt idx="447">
                  <c:v>43183</c:v>
                </c:pt>
                <c:pt idx="448">
                  <c:v>43184</c:v>
                </c:pt>
                <c:pt idx="449">
                  <c:v>43185</c:v>
                </c:pt>
                <c:pt idx="450">
                  <c:v>43186</c:v>
                </c:pt>
                <c:pt idx="451">
                  <c:v>43187</c:v>
                </c:pt>
                <c:pt idx="452">
                  <c:v>43188</c:v>
                </c:pt>
                <c:pt idx="453">
                  <c:v>43189</c:v>
                </c:pt>
                <c:pt idx="454">
                  <c:v>43190</c:v>
                </c:pt>
                <c:pt idx="455">
                  <c:v>43191</c:v>
                </c:pt>
                <c:pt idx="456">
                  <c:v>43192</c:v>
                </c:pt>
                <c:pt idx="457">
                  <c:v>43193</c:v>
                </c:pt>
                <c:pt idx="458">
                  <c:v>43194</c:v>
                </c:pt>
                <c:pt idx="459">
                  <c:v>43195</c:v>
                </c:pt>
                <c:pt idx="460">
                  <c:v>43196</c:v>
                </c:pt>
                <c:pt idx="461">
                  <c:v>43197</c:v>
                </c:pt>
                <c:pt idx="462">
                  <c:v>43198</c:v>
                </c:pt>
                <c:pt idx="463">
                  <c:v>43199</c:v>
                </c:pt>
                <c:pt idx="464">
                  <c:v>43200</c:v>
                </c:pt>
                <c:pt idx="465">
                  <c:v>43201</c:v>
                </c:pt>
                <c:pt idx="466">
                  <c:v>43202</c:v>
                </c:pt>
                <c:pt idx="467">
                  <c:v>43203</c:v>
                </c:pt>
                <c:pt idx="468">
                  <c:v>43204</c:v>
                </c:pt>
                <c:pt idx="469">
                  <c:v>43205</c:v>
                </c:pt>
                <c:pt idx="470">
                  <c:v>43206</c:v>
                </c:pt>
                <c:pt idx="471">
                  <c:v>43207</c:v>
                </c:pt>
                <c:pt idx="472">
                  <c:v>43208</c:v>
                </c:pt>
                <c:pt idx="473">
                  <c:v>43209</c:v>
                </c:pt>
                <c:pt idx="474">
                  <c:v>43210</c:v>
                </c:pt>
                <c:pt idx="475">
                  <c:v>43211</c:v>
                </c:pt>
                <c:pt idx="476">
                  <c:v>43212</c:v>
                </c:pt>
                <c:pt idx="477">
                  <c:v>43213</c:v>
                </c:pt>
                <c:pt idx="478">
                  <c:v>43214</c:v>
                </c:pt>
                <c:pt idx="479">
                  <c:v>43215</c:v>
                </c:pt>
                <c:pt idx="480">
                  <c:v>43216</c:v>
                </c:pt>
                <c:pt idx="481">
                  <c:v>43217</c:v>
                </c:pt>
                <c:pt idx="482">
                  <c:v>43218</c:v>
                </c:pt>
                <c:pt idx="483">
                  <c:v>43219</c:v>
                </c:pt>
                <c:pt idx="484">
                  <c:v>43220</c:v>
                </c:pt>
                <c:pt idx="485">
                  <c:v>43221</c:v>
                </c:pt>
                <c:pt idx="486">
                  <c:v>43222</c:v>
                </c:pt>
                <c:pt idx="487">
                  <c:v>43223</c:v>
                </c:pt>
                <c:pt idx="488">
                  <c:v>43224</c:v>
                </c:pt>
                <c:pt idx="489">
                  <c:v>43225</c:v>
                </c:pt>
                <c:pt idx="490">
                  <c:v>43226</c:v>
                </c:pt>
                <c:pt idx="491">
                  <c:v>43227</c:v>
                </c:pt>
                <c:pt idx="492">
                  <c:v>43228</c:v>
                </c:pt>
                <c:pt idx="493">
                  <c:v>43229</c:v>
                </c:pt>
                <c:pt idx="494">
                  <c:v>43230</c:v>
                </c:pt>
                <c:pt idx="495">
                  <c:v>43231</c:v>
                </c:pt>
                <c:pt idx="496">
                  <c:v>43232</c:v>
                </c:pt>
                <c:pt idx="497">
                  <c:v>43233</c:v>
                </c:pt>
                <c:pt idx="498">
                  <c:v>43234</c:v>
                </c:pt>
                <c:pt idx="499">
                  <c:v>43235</c:v>
                </c:pt>
                <c:pt idx="500">
                  <c:v>43236</c:v>
                </c:pt>
                <c:pt idx="501">
                  <c:v>43237</c:v>
                </c:pt>
                <c:pt idx="502">
                  <c:v>43238</c:v>
                </c:pt>
                <c:pt idx="503">
                  <c:v>43239</c:v>
                </c:pt>
                <c:pt idx="504">
                  <c:v>43240</c:v>
                </c:pt>
                <c:pt idx="505">
                  <c:v>43241</c:v>
                </c:pt>
                <c:pt idx="506">
                  <c:v>43242</c:v>
                </c:pt>
                <c:pt idx="507">
                  <c:v>43243</c:v>
                </c:pt>
                <c:pt idx="508">
                  <c:v>43244</c:v>
                </c:pt>
                <c:pt idx="509">
                  <c:v>43245</c:v>
                </c:pt>
                <c:pt idx="510">
                  <c:v>43246</c:v>
                </c:pt>
                <c:pt idx="511">
                  <c:v>43247</c:v>
                </c:pt>
                <c:pt idx="512">
                  <c:v>43248</c:v>
                </c:pt>
                <c:pt idx="513">
                  <c:v>43249</c:v>
                </c:pt>
                <c:pt idx="514">
                  <c:v>43250</c:v>
                </c:pt>
                <c:pt idx="515">
                  <c:v>43251</c:v>
                </c:pt>
                <c:pt idx="516">
                  <c:v>43252</c:v>
                </c:pt>
                <c:pt idx="517">
                  <c:v>43253</c:v>
                </c:pt>
                <c:pt idx="518">
                  <c:v>43254</c:v>
                </c:pt>
                <c:pt idx="519">
                  <c:v>43255</c:v>
                </c:pt>
                <c:pt idx="520">
                  <c:v>43256</c:v>
                </c:pt>
                <c:pt idx="521">
                  <c:v>43257</c:v>
                </c:pt>
                <c:pt idx="522">
                  <c:v>43258</c:v>
                </c:pt>
                <c:pt idx="523">
                  <c:v>43259</c:v>
                </c:pt>
                <c:pt idx="524">
                  <c:v>43260</c:v>
                </c:pt>
                <c:pt idx="525">
                  <c:v>43261</c:v>
                </c:pt>
                <c:pt idx="526">
                  <c:v>43262</c:v>
                </c:pt>
                <c:pt idx="527">
                  <c:v>43263</c:v>
                </c:pt>
                <c:pt idx="528">
                  <c:v>43264</c:v>
                </c:pt>
                <c:pt idx="529">
                  <c:v>43265</c:v>
                </c:pt>
                <c:pt idx="530">
                  <c:v>43266</c:v>
                </c:pt>
                <c:pt idx="531">
                  <c:v>43267</c:v>
                </c:pt>
                <c:pt idx="532">
                  <c:v>43268</c:v>
                </c:pt>
                <c:pt idx="533">
                  <c:v>43269</c:v>
                </c:pt>
                <c:pt idx="534">
                  <c:v>43270</c:v>
                </c:pt>
                <c:pt idx="535">
                  <c:v>43271</c:v>
                </c:pt>
                <c:pt idx="536">
                  <c:v>43272</c:v>
                </c:pt>
                <c:pt idx="537">
                  <c:v>43273</c:v>
                </c:pt>
                <c:pt idx="538">
                  <c:v>43274</c:v>
                </c:pt>
                <c:pt idx="539">
                  <c:v>43275</c:v>
                </c:pt>
                <c:pt idx="540">
                  <c:v>43276</c:v>
                </c:pt>
                <c:pt idx="541">
                  <c:v>43277</c:v>
                </c:pt>
                <c:pt idx="542">
                  <c:v>43278</c:v>
                </c:pt>
                <c:pt idx="543">
                  <c:v>43279</c:v>
                </c:pt>
                <c:pt idx="544">
                  <c:v>43280</c:v>
                </c:pt>
                <c:pt idx="545">
                  <c:v>43281</c:v>
                </c:pt>
                <c:pt idx="546">
                  <c:v>43282</c:v>
                </c:pt>
                <c:pt idx="547">
                  <c:v>43283</c:v>
                </c:pt>
                <c:pt idx="548">
                  <c:v>43284</c:v>
                </c:pt>
                <c:pt idx="549">
                  <c:v>43285</c:v>
                </c:pt>
                <c:pt idx="550">
                  <c:v>43286</c:v>
                </c:pt>
                <c:pt idx="551">
                  <c:v>43287</c:v>
                </c:pt>
                <c:pt idx="552">
                  <c:v>43288</c:v>
                </c:pt>
                <c:pt idx="553">
                  <c:v>43289</c:v>
                </c:pt>
                <c:pt idx="554">
                  <c:v>43290</c:v>
                </c:pt>
                <c:pt idx="555">
                  <c:v>43291</c:v>
                </c:pt>
                <c:pt idx="556">
                  <c:v>43292</c:v>
                </c:pt>
                <c:pt idx="557">
                  <c:v>43293</c:v>
                </c:pt>
                <c:pt idx="558">
                  <c:v>43294</c:v>
                </c:pt>
                <c:pt idx="559">
                  <c:v>43295</c:v>
                </c:pt>
                <c:pt idx="560">
                  <c:v>43296</c:v>
                </c:pt>
                <c:pt idx="561">
                  <c:v>43297</c:v>
                </c:pt>
                <c:pt idx="562">
                  <c:v>43298</c:v>
                </c:pt>
                <c:pt idx="563">
                  <c:v>43299</c:v>
                </c:pt>
                <c:pt idx="564">
                  <c:v>43300</c:v>
                </c:pt>
                <c:pt idx="565">
                  <c:v>43301</c:v>
                </c:pt>
                <c:pt idx="566">
                  <c:v>43302</c:v>
                </c:pt>
                <c:pt idx="567">
                  <c:v>43303</c:v>
                </c:pt>
                <c:pt idx="568">
                  <c:v>43304</c:v>
                </c:pt>
                <c:pt idx="569">
                  <c:v>43305</c:v>
                </c:pt>
                <c:pt idx="570">
                  <c:v>43306</c:v>
                </c:pt>
                <c:pt idx="571">
                  <c:v>43307</c:v>
                </c:pt>
                <c:pt idx="572">
                  <c:v>43308</c:v>
                </c:pt>
                <c:pt idx="573">
                  <c:v>43309</c:v>
                </c:pt>
                <c:pt idx="574">
                  <c:v>43310</c:v>
                </c:pt>
                <c:pt idx="575">
                  <c:v>43311</c:v>
                </c:pt>
                <c:pt idx="576">
                  <c:v>43312</c:v>
                </c:pt>
                <c:pt idx="577">
                  <c:v>43313</c:v>
                </c:pt>
                <c:pt idx="578">
                  <c:v>43314</c:v>
                </c:pt>
                <c:pt idx="579">
                  <c:v>43315</c:v>
                </c:pt>
                <c:pt idx="580">
                  <c:v>43316</c:v>
                </c:pt>
                <c:pt idx="581">
                  <c:v>43317</c:v>
                </c:pt>
                <c:pt idx="582">
                  <c:v>43318</c:v>
                </c:pt>
                <c:pt idx="583">
                  <c:v>43319</c:v>
                </c:pt>
                <c:pt idx="584">
                  <c:v>43320</c:v>
                </c:pt>
                <c:pt idx="585">
                  <c:v>43321</c:v>
                </c:pt>
                <c:pt idx="586">
                  <c:v>43322</c:v>
                </c:pt>
                <c:pt idx="587">
                  <c:v>43323</c:v>
                </c:pt>
                <c:pt idx="588">
                  <c:v>43324</c:v>
                </c:pt>
                <c:pt idx="589">
                  <c:v>43325</c:v>
                </c:pt>
                <c:pt idx="590">
                  <c:v>43326</c:v>
                </c:pt>
                <c:pt idx="591">
                  <c:v>43327</c:v>
                </c:pt>
                <c:pt idx="592">
                  <c:v>43328</c:v>
                </c:pt>
                <c:pt idx="593">
                  <c:v>43329</c:v>
                </c:pt>
                <c:pt idx="594">
                  <c:v>43330</c:v>
                </c:pt>
                <c:pt idx="595">
                  <c:v>43331</c:v>
                </c:pt>
                <c:pt idx="596">
                  <c:v>43332</c:v>
                </c:pt>
                <c:pt idx="597">
                  <c:v>43333</c:v>
                </c:pt>
                <c:pt idx="598">
                  <c:v>43334</c:v>
                </c:pt>
                <c:pt idx="599">
                  <c:v>43335</c:v>
                </c:pt>
                <c:pt idx="600">
                  <c:v>43336</c:v>
                </c:pt>
                <c:pt idx="601">
                  <c:v>43337</c:v>
                </c:pt>
                <c:pt idx="602">
                  <c:v>43338</c:v>
                </c:pt>
                <c:pt idx="603">
                  <c:v>43339</c:v>
                </c:pt>
                <c:pt idx="604">
                  <c:v>43340</c:v>
                </c:pt>
                <c:pt idx="605">
                  <c:v>43341</c:v>
                </c:pt>
                <c:pt idx="606">
                  <c:v>43342</c:v>
                </c:pt>
                <c:pt idx="607">
                  <c:v>43343</c:v>
                </c:pt>
                <c:pt idx="608">
                  <c:v>43344</c:v>
                </c:pt>
                <c:pt idx="609">
                  <c:v>43345</c:v>
                </c:pt>
                <c:pt idx="610">
                  <c:v>43346</c:v>
                </c:pt>
                <c:pt idx="611">
                  <c:v>43347</c:v>
                </c:pt>
                <c:pt idx="612">
                  <c:v>43348</c:v>
                </c:pt>
                <c:pt idx="613">
                  <c:v>43349</c:v>
                </c:pt>
                <c:pt idx="614">
                  <c:v>43350</c:v>
                </c:pt>
                <c:pt idx="615">
                  <c:v>43351</c:v>
                </c:pt>
                <c:pt idx="616">
                  <c:v>43352</c:v>
                </c:pt>
                <c:pt idx="617">
                  <c:v>43353</c:v>
                </c:pt>
                <c:pt idx="618">
                  <c:v>43354</c:v>
                </c:pt>
                <c:pt idx="619">
                  <c:v>43355</c:v>
                </c:pt>
                <c:pt idx="620">
                  <c:v>43356</c:v>
                </c:pt>
                <c:pt idx="621">
                  <c:v>43357</c:v>
                </c:pt>
                <c:pt idx="622">
                  <c:v>43358</c:v>
                </c:pt>
                <c:pt idx="623">
                  <c:v>43359</c:v>
                </c:pt>
                <c:pt idx="624">
                  <c:v>43360</c:v>
                </c:pt>
                <c:pt idx="625">
                  <c:v>43361</c:v>
                </c:pt>
                <c:pt idx="626">
                  <c:v>43362</c:v>
                </c:pt>
                <c:pt idx="627">
                  <c:v>43363</c:v>
                </c:pt>
                <c:pt idx="628">
                  <c:v>43364</c:v>
                </c:pt>
                <c:pt idx="629">
                  <c:v>43365</c:v>
                </c:pt>
                <c:pt idx="630">
                  <c:v>43366</c:v>
                </c:pt>
                <c:pt idx="631">
                  <c:v>43367</c:v>
                </c:pt>
                <c:pt idx="632">
                  <c:v>43368</c:v>
                </c:pt>
                <c:pt idx="633">
                  <c:v>43369</c:v>
                </c:pt>
                <c:pt idx="634">
                  <c:v>43370</c:v>
                </c:pt>
                <c:pt idx="635">
                  <c:v>43371</c:v>
                </c:pt>
                <c:pt idx="636">
                  <c:v>43372</c:v>
                </c:pt>
                <c:pt idx="637">
                  <c:v>43373</c:v>
                </c:pt>
                <c:pt idx="638">
                  <c:v>43374</c:v>
                </c:pt>
                <c:pt idx="639">
                  <c:v>43375</c:v>
                </c:pt>
                <c:pt idx="640">
                  <c:v>43376</c:v>
                </c:pt>
                <c:pt idx="641">
                  <c:v>43377</c:v>
                </c:pt>
                <c:pt idx="642">
                  <c:v>43378</c:v>
                </c:pt>
                <c:pt idx="643">
                  <c:v>43379</c:v>
                </c:pt>
                <c:pt idx="644">
                  <c:v>43380</c:v>
                </c:pt>
                <c:pt idx="645">
                  <c:v>43381</c:v>
                </c:pt>
                <c:pt idx="646">
                  <c:v>43382</c:v>
                </c:pt>
                <c:pt idx="647">
                  <c:v>43383</c:v>
                </c:pt>
                <c:pt idx="648">
                  <c:v>43384</c:v>
                </c:pt>
                <c:pt idx="649">
                  <c:v>43385</c:v>
                </c:pt>
                <c:pt idx="650">
                  <c:v>43386</c:v>
                </c:pt>
                <c:pt idx="651">
                  <c:v>43387</c:v>
                </c:pt>
                <c:pt idx="652">
                  <c:v>43388</c:v>
                </c:pt>
                <c:pt idx="653">
                  <c:v>43389</c:v>
                </c:pt>
                <c:pt idx="654">
                  <c:v>43390</c:v>
                </c:pt>
                <c:pt idx="655">
                  <c:v>43391</c:v>
                </c:pt>
                <c:pt idx="656">
                  <c:v>43392</c:v>
                </c:pt>
                <c:pt idx="657">
                  <c:v>43393</c:v>
                </c:pt>
                <c:pt idx="658">
                  <c:v>43394</c:v>
                </c:pt>
                <c:pt idx="659">
                  <c:v>43395</c:v>
                </c:pt>
                <c:pt idx="660">
                  <c:v>43396</c:v>
                </c:pt>
                <c:pt idx="661">
                  <c:v>43397</c:v>
                </c:pt>
                <c:pt idx="662">
                  <c:v>43398</c:v>
                </c:pt>
                <c:pt idx="663">
                  <c:v>43399</c:v>
                </c:pt>
                <c:pt idx="664">
                  <c:v>43400</c:v>
                </c:pt>
                <c:pt idx="665">
                  <c:v>43401</c:v>
                </c:pt>
                <c:pt idx="666">
                  <c:v>43402</c:v>
                </c:pt>
                <c:pt idx="667">
                  <c:v>43403</c:v>
                </c:pt>
                <c:pt idx="668">
                  <c:v>43404</c:v>
                </c:pt>
                <c:pt idx="669">
                  <c:v>43405</c:v>
                </c:pt>
                <c:pt idx="670">
                  <c:v>43406</c:v>
                </c:pt>
                <c:pt idx="671">
                  <c:v>43407</c:v>
                </c:pt>
                <c:pt idx="672">
                  <c:v>43408</c:v>
                </c:pt>
                <c:pt idx="673">
                  <c:v>43409</c:v>
                </c:pt>
                <c:pt idx="674">
                  <c:v>43410</c:v>
                </c:pt>
                <c:pt idx="675">
                  <c:v>43411</c:v>
                </c:pt>
                <c:pt idx="676">
                  <c:v>43412</c:v>
                </c:pt>
                <c:pt idx="677">
                  <c:v>43413</c:v>
                </c:pt>
                <c:pt idx="678">
                  <c:v>43414</c:v>
                </c:pt>
                <c:pt idx="679">
                  <c:v>43415</c:v>
                </c:pt>
                <c:pt idx="680">
                  <c:v>43416</c:v>
                </c:pt>
                <c:pt idx="681">
                  <c:v>43417</c:v>
                </c:pt>
                <c:pt idx="682">
                  <c:v>43418</c:v>
                </c:pt>
                <c:pt idx="683">
                  <c:v>43419</c:v>
                </c:pt>
                <c:pt idx="684">
                  <c:v>43420</c:v>
                </c:pt>
                <c:pt idx="685">
                  <c:v>43421</c:v>
                </c:pt>
                <c:pt idx="686">
                  <c:v>43422</c:v>
                </c:pt>
                <c:pt idx="687">
                  <c:v>43423</c:v>
                </c:pt>
                <c:pt idx="688">
                  <c:v>43424</c:v>
                </c:pt>
                <c:pt idx="689">
                  <c:v>43425</c:v>
                </c:pt>
                <c:pt idx="690">
                  <c:v>43426</c:v>
                </c:pt>
                <c:pt idx="691">
                  <c:v>43427</c:v>
                </c:pt>
                <c:pt idx="692">
                  <c:v>43428</c:v>
                </c:pt>
                <c:pt idx="693">
                  <c:v>43429</c:v>
                </c:pt>
                <c:pt idx="694">
                  <c:v>43430</c:v>
                </c:pt>
                <c:pt idx="695">
                  <c:v>43431</c:v>
                </c:pt>
                <c:pt idx="696">
                  <c:v>43432</c:v>
                </c:pt>
                <c:pt idx="697">
                  <c:v>43433</c:v>
                </c:pt>
                <c:pt idx="698">
                  <c:v>43434</c:v>
                </c:pt>
                <c:pt idx="699">
                  <c:v>43435</c:v>
                </c:pt>
                <c:pt idx="700">
                  <c:v>43436</c:v>
                </c:pt>
                <c:pt idx="701">
                  <c:v>43437</c:v>
                </c:pt>
                <c:pt idx="702">
                  <c:v>43438</c:v>
                </c:pt>
                <c:pt idx="703">
                  <c:v>43439</c:v>
                </c:pt>
                <c:pt idx="704">
                  <c:v>43440</c:v>
                </c:pt>
                <c:pt idx="705">
                  <c:v>43441</c:v>
                </c:pt>
                <c:pt idx="706">
                  <c:v>43442</c:v>
                </c:pt>
                <c:pt idx="707">
                  <c:v>43443</c:v>
                </c:pt>
                <c:pt idx="708">
                  <c:v>43444</c:v>
                </c:pt>
                <c:pt idx="709">
                  <c:v>43445</c:v>
                </c:pt>
                <c:pt idx="710">
                  <c:v>43446</c:v>
                </c:pt>
                <c:pt idx="711">
                  <c:v>43447</c:v>
                </c:pt>
                <c:pt idx="712">
                  <c:v>43448</c:v>
                </c:pt>
                <c:pt idx="713">
                  <c:v>43449</c:v>
                </c:pt>
                <c:pt idx="714">
                  <c:v>43450</c:v>
                </c:pt>
                <c:pt idx="715">
                  <c:v>43451</c:v>
                </c:pt>
                <c:pt idx="716">
                  <c:v>43452</c:v>
                </c:pt>
                <c:pt idx="717">
                  <c:v>43453</c:v>
                </c:pt>
                <c:pt idx="718">
                  <c:v>43454</c:v>
                </c:pt>
                <c:pt idx="719">
                  <c:v>43455</c:v>
                </c:pt>
                <c:pt idx="720">
                  <c:v>43456</c:v>
                </c:pt>
                <c:pt idx="721">
                  <c:v>43457</c:v>
                </c:pt>
                <c:pt idx="722">
                  <c:v>43458</c:v>
                </c:pt>
                <c:pt idx="723">
                  <c:v>43459</c:v>
                </c:pt>
                <c:pt idx="724">
                  <c:v>43460</c:v>
                </c:pt>
                <c:pt idx="725">
                  <c:v>43461</c:v>
                </c:pt>
                <c:pt idx="726">
                  <c:v>43462</c:v>
                </c:pt>
                <c:pt idx="727">
                  <c:v>43463</c:v>
                </c:pt>
                <c:pt idx="728">
                  <c:v>43464</c:v>
                </c:pt>
                <c:pt idx="729">
                  <c:v>43465</c:v>
                </c:pt>
                <c:pt idx="730">
                  <c:v>43466</c:v>
                </c:pt>
                <c:pt idx="731">
                  <c:v>43467</c:v>
                </c:pt>
                <c:pt idx="732">
                  <c:v>43468</c:v>
                </c:pt>
                <c:pt idx="733">
                  <c:v>43469</c:v>
                </c:pt>
                <c:pt idx="734">
                  <c:v>43470</c:v>
                </c:pt>
                <c:pt idx="735">
                  <c:v>43471</c:v>
                </c:pt>
                <c:pt idx="736">
                  <c:v>43472</c:v>
                </c:pt>
                <c:pt idx="737">
                  <c:v>43473</c:v>
                </c:pt>
                <c:pt idx="738">
                  <c:v>43474</c:v>
                </c:pt>
                <c:pt idx="739">
                  <c:v>43475</c:v>
                </c:pt>
                <c:pt idx="740">
                  <c:v>43476</c:v>
                </c:pt>
                <c:pt idx="741">
                  <c:v>43477</c:v>
                </c:pt>
                <c:pt idx="742">
                  <c:v>43478</c:v>
                </c:pt>
                <c:pt idx="743">
                  <c:v>43479</c:v>
                </c:pt>
                <c:pt idx="744">
                  <c:v>43480</c:v>
                </c:pt>
                <c:pt idx="745">
                  <c:v>43481</c:v>
                </c:pt>
                <c:pt idx="746">
                  <c:v>43482</c:v>
                </c:pt>
                <c:pt idx="747">
                  <c:v>43483</c:v>
                </c:pt>
                <c:pt idx="748">
                  <c:v>43484</c:v>
                </c:pt>
                <c:pt idx="749">
                  <c:v>43485</c:v>
                </c:pt>
                <c:pt idx="750">
                  <c:v>43486</c:v>
                </c:pt>
                <c:pt idx="751">
                  <c:v>43487</c:v>
                </c:pt>
                <c:pt idx="752">
                  <c:v>43488</c:v>
                </c:pt>
                <c:pt idx="753">
                  <c:v>43489</c:v>
                </c:pt>
                <c:pt idx="754">
                  <c:v>43490</c:v>
                </c:pt>
                <c:pt idx="755">
                  <c:v>43491</c:v>
                </c:pt>
                <c:pt idx="756">
                  <c:v>43492</c:v>
                </c:pt>
                <c:pt idx="757">
                  <c:v>43493</c:v>
                </c:pt>
                <c:pt idx="758">
                  <c:v>43494</c:v>
                </c:pt>
                <c:pt idx="759">
                  <c:v>43495</c:v>
                </c:pt>
                <c:pt idx="760">
                  <c:v>43496</c:v>
                </c:pt>
                <c:pt idx="761">
                  <c:v>43497</c:v>
                </c:pt>
                <c:pt idx="762">
                  <c:v>43498</c:v>
                </c:pt>
                <c:pt idx="763">
                  <c:v>43499</c:v>
                </c:pt>
                <c:pt idx="764">
                  <c:v>43500</c:v>
                </c:pt>
                <c:pt idx="765">
                  <c:v>43501</c:v>
                </c:pt>
                <c:pt idx="766">
                  <c:v>43502</c:v>
                </c:pt>
                <c:pt idx="767">
                  <c:v>43503</c:v>
                </c:pt>
                <c:pt idx="768">
                  <c:v>43504</c:v>
                </c:pt>
                <c:pt idx="769">
                  <c:v>43505</c:v>
                </c:pt>
                <c:pt idx="770">
                  <c:v>43506</c:v>
                </c:pt>
                <c:pt idx="771">
                  <c:v>43507</c:v>
                </c:pt>
                <c:pt idx="772">
                  <c:v>43508</c:v>
                </c:pt>
                <c:pt idx="773">
                  <c:v>43509</c:v>
                </c:pt>
                <c:pt idx="774">
                  <c:v>43510</c:v>
                </c:pt>
                <c:pt idx="775">
                  <c:v>43511</c:v>
                </c:pt>
                <c:pt idx="776">
                  <c:v>43512</c:v>
                </c:pt>
                <c:pt idx="777">
                  <c:v>43513</c:v>
                </c:pt>
                <c:pt idx="778">
                  <c:v>43514</c:v>
                </c:pt>
                <c:pt idx="779">
                  <c:v>43515</c:v>
                </c:pt>
                <c:pt idx="780">
                  <c:v>43516</c:v>
                </c:pt>
                <c:pt idx="781">
                  <c:v>43517</c:v>
                </c:pt>
                <c:pt idx="782">
                  <c:v>43518</c:v>
                </c:pt>
                <c:pt idx="783">
                  <c:v>43519</c:v>
                </c:pt>
                <c:pt idx="784">
                  <c:v>43520</c:v>
                </c:pt>
                <c:pt idx="785">
                  <c:v>43521</c:v>
                </c:pt>
                <c:pt idx="786">
                  <c:v>43522</c:v>
                </c:pt>
                <c:pt idx="787">
                  <c:v>43523</c:v>
                </c:pt>
                <c:pt idx="788">
                  <c:v>43524</c:v>
                </c:pt>
                <c:pt idx="789">
                  <c:v>43525</c:v>
                </c:pt>
                <c:pt idx="790">
                  <c:v>43526</c:v>
                </c:pt>
                <c:pt idx="791">
                  <c:v>43527</c:v>
                </c:pt>
                <c:pt idx="792">
                  <c:v>43528</c:v>
                </c:pt>
                <c:pt idx="793">
                  <c:v>43529</c:v>
                </c:pt>
                <c:pt idx="794">
                  <c:v>43530</c:v>
                </c:pt>
                <c:pt idx="795">
                  <c:v>43531</c:v>
                </c:pt>
                <c:pt idx="796">
                  <c:v>43532</c:v>
                </c:pt>
                <c:pt idx="797">
                  <c:v>43533</c:v>
                </c:pt>
                <c:pt idx="798">
                  <c:v>43534</c:v>
                </c:pt>
                <c:pt idx="799">
                  <c:v>43535</c:v>
                </c:pt>
                <c:pt idx="800">
                  <c:v>43536</c:v>
                </c:pt>
                <c:pt idx="801">
                  <c:v>43537</c:v>
                </c:pt>
                <c:pt idx="802">
                  <c:v>43538</c:v>
                </c:pt>
                <c:pt idx="803">
                  <c:v>43539</c:v>
                </c:pt>
                <c:pt idx="804">
                  <c:v>43540</c:v>
                </c:pt>
                <c:pt idx="805">
                  <c:v>43541</c:v>
                </c:pt>
                <c:pt idx="806">
                  <c:v>43542</c:v>
                </c:pt>
                <c:pt idx="807">
                  <c:v>43543</c:v>
                </c:pt>
                <c:pt idx="808">
                  <c:v>43544</c:v>
                </c:pt>
                <c:pt idx="809">
                  <c:v>43545</c:v>
                </c:pt>
                <c:pt idx="810">
                  <c:v>43546</c:v>
                </c:pt>
                <c:pt idx="811">
                  <c:v>43547</c:v>
                </c:pt>
                <c:pt idx="812">
                  <c:v>43548</c:v>
                </c:pt>
                <c:pt idx="813">
                  <c:v>43549</c:v>
                </c:pt>
                <c:pt idx="814">
                  <c:v>43550</c:v>
                </c:pt>
                <c:pt idx="815">
                  <c:v>43551</c:v>
                </c:pt>
                <c:pt idx="816">
                  <c:v>43552</c:v>
                </c:pt>
                <c:pt idx="817">
                  <c:v>43553</c:v>
                </c:pt>
                <c:pt idx="818">
                  <c:v>43554</c:v>
                </c:pt>
                <c:pt idx="819">
                  <c:v>43555</c:v>
                </c:pt>
                <c:pt idx="820">
                  <c:v>43556</c:v>
                </c:pt>
                <c:pt idx="821">
                  <c:v>43557</c:v>
                </c:pt>
                <c:pt idx="822">
                  <c:v>43558</c:v>
                </c:pt>
                <c:pt idx="823">
                  <c:v>43559</c:v>
                </c:pt>
                <c:pt idx="824">
                  <c:v>43560</c:v>
                </c:pt>
                <c:pt idx="825">
                  <c:v>43561</c:v>
                </c:pt>
                <c:pt idx="826">
                  <c:v>43562</c:v>
                </c:pt>
                <c:pt idx="827">
                  <c:v>43563</c:v>
                </c:pt>
                <c:pt idx="828">
                  <c:v>43564</c:v>
                </c:pt>
                <c:pt idx="829">
                  <c:v>43565</c:v>
                </c:pt>
                <c:pt idx="830">
                  <c:v>43566</c:v>
                </c:pt>
              </c:numCache>
            </c:numRef>
          </c:cat>
          <c:val>
            <c:numRef>
              <c:f>'Coal profitability SE'!$S$22:$S$852</c:f>
              <c:numCache>
                <c:formatCode>General</c:formatCode>
                <c:ptCount val="831"/>
                <c:pt idx="233">
                  <c:v>31.761239618200001</c:v>
                </c:pt>
                <c:pt idx="234">
                  <c:v>31.890692463561294</c:v>
                </c:pt>
                <c:pt idx="235">
                  <c:v>31.826411820351353</c:v>
                </c:pt>
                <c:pt idx="236">
                  <c:v>32.038075768069319</c:v>
                </c:pt>
                <c:pt idx="237">
                  <c:v>32.038075768069319</c:v>
                </c:pt>
                <c:pt idx="238">
                  <c:v>32.038075768069319</c:v>
                </c:pt>
                <c:pt idx="239">
                  <c:v>31.847448516590674</c:v>
                </c:pt>
                <c:pt idx="240">
                  <c:v>31.614679072475674</c:v>
                </c:pt>
                <c:pt idx="241">
                  <c:v>31.712180475524328</c:v>
                </c:pt>
                <c:pt idx="242">
                  <c:v>31.488436290824865</c:v>
                </c:pt>
                <c:pt idx="243">
                  <c:v>31.159985729527676</c:v>
                </c:pt>
                <c:pt idx="244">
                  <c:v>31.159985729527676</c:v>
                </c:pt>
                <c:pt idx="245">
                  <c:v>31.159985729527676</c:v>
                </c:pt>
                <c:pt idx="246">
                  <c:v>31.635317193513515</c:v>
                </c:pt>
                <c:pt idx="247">
                  <c:v>32.302501733797499</c:v>
                </c:pt>
                <c:pt idx="248">
                  <c:v>32.270956521670271</c:v>
                </c:pt>
                <c:pt idx="249">
                  <c:v>32.453915574753651</c:v>
                </c:pt>
                <c:pt idx="250">
                  <c:v>32.749837626435138</c:v>
                </c:pt>
                <c:pt idx="251">
                  <c:v>32.749837626435138</c:v>
                </c:pt>
                <c:pt idx="252">
                  <c:v>32.749837626435138</c:v>
                </c:pt>
                <c:pt idx="253">
                  <c:v>32.7906421596727</c:v>
                </c:pt>
                <c:pt idx="254">
                  <c:v>32.80272669558412</c:v>
                </c:pt>
                <c:pt idx="255">
                  <c:v>33.34468956599865</c:v>
                </c:pt>
                <c:pt idx="256">
                  <c:v>33.657659821177838</c:v>
                </c:pt>
                <c:pt idx="257">
                  <c:v>33.217463169092568</c:v>
                </c:pt>
                <c:pt idx="258">
                  <c:v>33.217463169092568</c:v>
                </c:pt>
                <c:pt idx="259">
                  <c:v>33.217463169092568</c:v>
                </c:pt>
                <c:pt idx="260">
                  <c:v>32.922960189980543</c:v>
                </c:pt>
                <c:pt idx="261">
                  <c:v>33.741231038633444</c:v>
                </c:pt>
                <c:pt idx="262">
                  <c:v>33.56471838682311</c:v>
                </c:pt>
                <c:pt idx="263">
                  <c:v>32.700620074227032</c:v>
                </c:pt>
                <c:pt idx="264">
                  <c:v>32.82637613898811</c:v>
                </c:pt>
                <c:pt idx="265">
                  <c:v>32.82637613898811</c:v>
                </c:pt>
                <c:pt idx="266">
                  <c:v>32.82637613898811</c:v>
                </c:pt>
                <c:pt idx="267">
                  <c:v>33.907367755145408</c:v>
                </c:pt>
                <c:pt idx="268">
                  <c:v>33.135663061285946</c:v>
                </c:pt>
                <c:pt idx="269">
                  <c:v>32.999779318966482</c:v>
                </c:pt>
                <c:pt idx="270">
                  <c:v>32.329503712326705</c:v>
                </c:pt>
                <c:pt idx="271">
                  <c:v>31.865071313764865</c:v>
                </c:pt>
                <c:pt idx="272">
                  <c:v>31.865071313764865</c:v>
                </c:pt>
                <c:pt idx="273">
                  <c:v>31.651471313764866</c:v>
                </c:pt>
                <c:pt idx="274">
                  <c:v>32.427614658256218</c:v>
                </c:pt>
                <c:pt idx="275">
                  <c:v>32.708557810404322</c:v>
                </c:pt>
                <c:pt idx="276">
                  <c:v>32.735653722394595</c:v>
                </c:pt>
                <c:pt idx="277">
                  <c:v>32.7971626473946</c:v>
                </c:pt>
                <c:pt idx="278">
                  <c:v>32.559218109753374</c:v>
                </c:pt>
                <c:pt idx="279">
                  <c:v>32.559218109753374</c:v>
                </c:pt>
                <c:pt idx="280">
                  <c:v>32.559218109753374</c:v>
                </c:pt>
                <c:pt idx="281">
                  <c:v>32.530537419132976</c:v>
                </c:pt>
                <c:pt idx="282">
                  <c:v>33.120076778987226</c:v>
                </c:pt>
                <c:pt idx="283">
                  <c:v>33.251899261131349</c:v>
                </c:pt>
                <c:pt idx="284">
                  <c:v>33.709391962477838</c:v>
                </c:pt>
                <c:pt idx="285">
                  <c:v>34.049135680751888</c:v>
                </c:pt>
                <c:pt idx="286">
                  <c:v>34.049135680751888</c:v>
                </c:pt>
                <c:pt idx="287">
                  <c:v>34.049135680751888</c:v>
                </c:pt>
                <c:pt idx="288">
                  <c:v>34.46835252149237</c:v>
                </c:pt>
                <c:pt idx="289">
                  <c:v>34.424632923662166</c:v>
                </c:pt>
                <c:pt idx="290">
                  <c:v>34.930588137560001</c:v>
                </c:pt>
                <c:pt idx="291">
                  <c:v>33.820795769539458</c:v>
                </c:pt>
                <c:pt idx="292">
                  <c:v>33.754598576428101</c:v>
                </c:pt>
                <c:pt idx="293">
                  <c:v>33.754598576428101</c:v>
                </c:pt>
                <c:pt idx="294">
                  <c:v>33.754598576428101</c:v>
                </c:pt>
                <c:pt idx="295">
                  <c:v>33.606158721316483</c:v>
                </c:pt>
                <c:pt idx="296">
                  <c:v>33.961809006711349</c:v>
                </c:pt>
                <c:pt idx="297">
                  <c:v>34.088938941881757</c:v>
                </c:pt>
                <c:pt idx="298">
                  <c:v>34.008399646521084</c:v>
                </c:pt>
                <c:pt idx="299">
                  <c:v>34.648839809281618</c:v>
                </c:pt>
                <c:pt idx="300">
                  <c:v>34.648839809281618</c:v>
                </c:pt>
                <c:pt idx="301">
                  <c:v>34.648839809281618</c:v>
                </c:pt>
                <c:pt idx="302">
                  <c:v>34.83089061503432</c:v>
                </c:pt>
                <c:pt idx="303">
                  <c:v>36.778823794118914</c:v>
                </c:pt>
                <c:pt idx="304">
                  <c:v>36.373428821175132</c:v>
                </c:pt>
                <c:pt idx="305">
                  <c:v>36.563283222459994</c:v>
                </c:pt>
                <c:pt idx="306">
                  <c:v>36.432328628722971</c:v>
                </c:pt>
                <c:pt idx="307">
                  <c:v>36.432328628722971</c:v>
                </c:pt>
                <c:pt idx="308">
                  <c:v>36.432328628722971</c:v>
                </c:pt>
                <c:pt idx="309">
                  <c:v>36.920482265334861</c:v>
                </c:pt>
                <c:pt idx="310">
                  <c:v>36.816033292257835</c:v>
                </c:pt>
                <c:pt idx="311">
                  <c:v>36.540763229740541</c:v>
                </c:pt>
                <c:pt idx="312">
                  <c:v>36.142029571291893</c:v>
                </c:pt>
                <c:pt idx="313">
                  <c:v>36.172093702576014</c:v>
                </c:pt>
                <c:pt idx="314">
                  <c:v>36.172093702576014</c:v>
                </c:pt>
                <c:pt idx="315">
                  <c:v>36.172093702576014</c:v>
                </c:pt>
                <c:pt idx="316">
                  <c:v>36.221124967597838</c:v>
                </c:pt>
                <c:pt idx="317">
                  <c:v>35.687701573607903</c:v>
                </c:pt>
                <c:pt idx="318">
                  <c:v>35.758020392000539</c:v>
                </c:pt>
                <c:pt idx="319">
                  <c:v>35.367691369825003</c:v>
                </c:pt>
                <c:pt idx="320">
                  <c:v>34.938047502136762</c:v>
                </c:pt>
                <c:pt idx="321">
                  <c:v>34.938047502136762</c:v>
                </c:pt>
                <c:pt idx="322">
                  <c:v>34.938047502136762</c:v>
                </c:pt>
                <c:pt idx="323">
                  <c:v>35.255236759987028</c:v>
                </c:pt>
                <c:pt idx="324">
                  <c:v>35.555030135932434</c:v>
                </c:pt>
                <c:pt idx="325">
                  <c:v>35.157499661315747</c:v>
                </c:pt>
                <c:pt idx="326">
                  <c:v>35.541754852696428</c:v>
                </c:pt>
                <c:pt idx="327">
                  <c:v>36.002441788154322</c:v>
                </c:pt>
                <c:pt idx="328">
                  <c:v>36.002441788154322</c:v>
                </c:pt>
                <c:pt idx="329">
                  <c:v>36.002441788154322</c:v>
                </c:pt>
                <c:pt idx="330">
                  <c:v>35.544129135483786</c:v>
                </c:pt>
                <c:pt idx="331">
                  <c:v>35.671927449588644</c:v>
                </c:pt>
                <c:pt idx="332">
                  <c:v>35.727814523063238</c:v>
                </c:pt>
                <c:pt idx="333">
                  <c:v>35.12955190129297</c:v>
                </c:pt>
                <c:pt idx="334">
                  <c:v>35.496052140146482</c:v>
                </c:pt>
                <c:pt idx="335">
                  <c:v>35.496052140146482</c:v>
                </c:pt>
                <c:pt idx="336">
                  <c:v>35.496052140146482</c:v>
                </c:pt>
                <c:pt idx="337">
                  <c:v>35.522139478122433</c:v>
                </c:pt>
                <c:pt idx="338">
                  <c:v>35.462578625980534</c:v>
                </c:pt>
                <c:pt idx="339">
                  <c:v>35.129455783099999</c:v>
                </c:pt>
                <c:pt idx="340">
                  <c:v>35.595485880486486</c:v>
                </c:pt>
                <c:pt idx="341">
                  <c:v>35.843053111721083</c:v>
                </c:pt>
                <c:pt idx="342">
                  <c:v>35.843053111721083</c:v>
                </c:pt>
                <c:pt idx="343">
                  <c:v>35.843053111721083</c:v>
                </c:pt>
                <c:pt idx="344">
                  <c:v>36.106398109998381</c:v>
                </c:pt>
                <c:pt idx="345">
                  <c:v>36.151872324715534</c:v>
                </c:pt>
                <c:pt idx="346">
                  <c:v>35.811799775280271</c:v>
                </c:pt>
                <c:pt idx="347">
                  <c:v>35.900444125466215</c:v>
                </c:pt>
                <c:pt idx="348">
                  <c:v>36.214199500529858</c:v>
                </c:pt>
                <c:pt idx="349">
                  <c:v>36.214199500529858</c:v>
                </c:pt>
                <c:pt idx="350">
                  <c:v>36.214199500529858</c:v>
                </c:pt>
                <c:pt idx="351">
                  <c:v>36.92598531013838</c:v>
                </c:pt>
                <c:pt idx="352">
                  <c:v>36.541803472366489</c:v>
                </c:pt>
                <c:pt idx="353">
                  <c:v>36.969743071229729</c:v>
                </c:pt>
                <c:pt idx="354">
                  <c:v>36.90694533823514</c:v>
                </c:pt>
                <c:pt idx="355">
                  <c:v>37.018121353836484</c:v>
                </c:pt>
                <c:pt idx="356">
                  <c:v>37.018121353836484</c:v>
                </c:pt>
                <c:pt idx="357">
                  <c:v>37.018121353836484</c:v>
                </c:pt>
                <c:pt idx="358">
                  <c:v>37.018121353836484</c:v>
                </c:pt>
                <c:pt idx="359">
                  <c:v>37.018121353836484</c:v>
                </c:pt>
                <c:pt idx="360">
                  <c:v>36.807058598769594</c:v>
                </c:pt>
                <c:pt idx="361">
                  <c:v>36.89342163732406</c:v>
                </c:pt>
                <c:pt idx="362">
                  <c:v>36.945280185435671</c:v>
                </c:pt>
                <c:pt idx="363">
                  <c:v>36.945280185435671</c:v>
                </c:pt>
                <c:pt idx="364">
                  <c:v>36.945280185435671</c:v>
                </c:pt>
                <c:pt idx="365">
                  <c:v>36.945280185435671</c:v>
                </c:pt>
                <c:pt idx="366">
                  <c:v>36.62473221109601</c:v>
                </c:pt>
                <c:pt idx="367">
                  <c:v>36.662159580919656</c:v>
                </c:pt>
                <c:pt idx="368">
                  <c:v>36.573939739012047</c:v>
                </c:pt>
                <c:pt idx="369">
                  <c:v>36.811219828181073</c:v>
                </c:pt>
                <c:pt idx="370">
                  <c:v>36.811219828181073</c:v>
                </c:pt>
                <c:pt idx="371">
                  <c:v>36.811219828181073</c:v>
                </c:pt>
                <c:pt idx="372">
                  <c:v>36.714756036081624</c:v>
                </c:pt>
                <c:pt idx="373">
                  <c:v>36.857703631442561</c:v>
                </c:pt>
                <c:pt idx="374">
                  <c:v>36.644165893602697</c:v>
                </c:pt>
                <c:pt idx="375">
                  <c:v>36.509773076590271</c:v>
                </c:pt>
                <c:pt idx="376">
                  <c:v>36.394412862862154</c:v>
                </c:pt>
                <c:pt idx="377">
                  <c:v>36.394412862862154</c:v>
                </c:pt>
                <c:pt idx="378">
                  <c:v>36.394412862862154</c:v>
                </c:pt>
                <c:pt idx="379">
                  <c:v>36.195000053899186</c:v>
                </c:pt>
                <c:pt idx="380">
                  <c:v>36.516374530823789</c:v>
                </c:pt>
                <c:pt idx="381">
                  <c:v>36.371618970760537</c:v>
                </c:pt>
                <c:pt idx="382">
                  <c:v>36.836027486959459</c:v>
                </c:pt>
                <c:pt idx="383">
                  <c:v>37.113387315165404</c:v>
                </c:pt>
                <c:pt idx="384">
                  <c:v>37.113387315165404</c:v>
                </c:pt>
                <c:pt idx="385">
                  <c:v>37.113387315165404</c:v>
                </c:pt>
                <c:pt idx="386">
                  <c:v>37.344998605538713</c:v>
                </c:pt>
                <c:pt idx="387">
                  <c:v>37.537367334734796</c:v>
                </c:pt>
                <c:pt idx="388">
                  <c:v>37.628564549539455</c:v>
                </c:pt>
                <c:pt idx="389">
                  <c:v>38.005764393632433</c:v>
                </c:pt>
                <c:pt idx="390">
                  <c:v>37.868070757279092</c:v>
                </c:pt>
                <c:pt idx="391">
                  <c:v>37.868070757279092</c:v>
                </c:pt>
                <c:pt idx="392">
                  <c:v>37.868070757279092</c:v>
                </c:pt>
                <c:pt idx="393">
                  <c:v>37.446968573485265</c:v>
                </c:pt>
                <c:pt idx="394">
                  <c:v>36.471189255145717</c:v>
                </c:pt>
                <c:pt idx="395">
                  <c:v>36.344821429459458</c:v>
                </c:pt>
                <c:pt idx="396">
                  <c:v>35.999817186539524</c:v>
                </c:pt>
                <c:pt idx="397">
                  <c:v>36.208333476933625</c:v>
                </c:pt>
                <c:pt idx="398">
                  <c:v>36.208333476933625</c:v>
                </c:pt>
                <c:pt idx="399">
                  <c:v>36.208333476933625</c:v>
                </c:pt>
                <c:pt idx="400">
                  <c:v>35.993447721802838</c:v>
                </c:pt>
                <c:pt idx="401">
                  <c:v>35.51369622158446</c:v>
                </c:pt>
                <c:pt idx="402">
                  <c:v>35.80076518920297</c:v>
                </c:pt>
                <c:pt idx="403">
                  <c:v>35.232704650241224</c:v>
                </c:pt>
                <c:pt idx="404">
                  <c:v>34.633986418167567</c:v>
                </c:pt>
                <c:pt idx="405">
                  <c:v>34.633986418167567</c:v>
                </c:pt>
                <c:pt idx="406">
                  <c:v>34.633986418167567</c:v>
                </c:pt>
                <c:pt idx="407">
                  <c:v>35.270214008330406</c:v>
                </c:pt>
                <c:pt idx="408">
                  <c:v>36.306250603597981</c:v>
                </c:pt>
                <c:pt idx="409">
                  <c:v>36.027942566225001</c:v>
                </c:pt>
                <c:pt idx="410">
                  <c:v>35.592511401887563</c:v>
                </c:pt>
                <c:pt idx="411">
                  <c:v>35.814853053769646</c:v>
                </c:pt>
                <c:pt idx="412">
                  <c:v>35.814853053769646</c:v>
                </c:pt>
                <c:pt idx="413">
                  <c:v>35.814853053769646</c:v>
                </c:pt>
                <c:pt idx="414">
                  <c:v>37.106821502569936</c:v>
                </c:pt>
                <c:pt idx="415">
                  <c:v>37.013962090677296</c:v>
                </c:pt>
                <c:pt idx="416">
                  <c:v>36.919089326774049</c:v>
                </c:pt>
                <c:pt idx="417">
                  <c:v>36.888733178509327</c:v>
                </c:pt>
                <c:pt idx="418">
                  <c:v>37.071294745955406</c:v>
                </c:pt>
                <c:pt idx="419">
                  <c:v>37.071294745955406</c:v>
                </c:pt>
                <c:pt idx="420">
                  <c:v>37.071294745955406</c:v>
                </c:pt>
                <c:pt idx="421">
                  <c:v>36.94744111168432</c:v>
                </c:pt>
                <c:pt idx="422">
                  <c:v>36.45135006490365</c:v>
                </c:pt>
                <c:pt idx="423">
                  <c:v>36.409293779166752</c:v>
                </c:pt>
                <c:pt idx="424">
                  <c:v>35.758883566104728</c:v>
                </c:pt>
                <c:pt idx="425">
                  <c:v>35.940044082442704</c:v>
                </c:pt>
                <c:pt idx="426">
                  <c:v>35.940044082442704</c:v>
                </c:pt>
                <c:pt idx="427">
                  <c:v>35.940044082442704</c:v>
                </c:pt>
                <c:pt idx="428">
                  <c:v>36.302798120188918</c:v>
                </c:pt>
                <c:pt idx="429">
                  <c:v>36.314924086258976</c:v>
                </c:pt>
                <c:pt idx="430">
                  <c:v>36.286645609719123</c:v>
                </c:pt>
                <c:pt idx="431">
                  <c:v>36.169199026738319</c:v>
                </c:pt>
                <c:pt idx="432">
                  <c:v>36.597883790959465</c:v>
                </c:pt>
                <c:pt idx="433">
                  <c:v>36.597883790959465</c:v>
                </c:pt>
                <c:pt idx="434">
                  <c:v>36.597883790959465</c:v>
                </c:pt>
                <c:pt idx="435">
                  <c:v>36.231635309903034</c:v>
                </c:pt>
                <c:pt idx="436">
                  <c:v>36.491708557569289</c:v>
                </c:pt>
                <c:pt idx="437">
                  <c:v>35.828321120556815</c:v>
                </c:pt>
                <c:pt idx="438">
                  <c:v>35.985293228050431</c:v>
                </c:pt>
                <c:pt idx="439">
                  <c:v>35.946142206348185</c:v>
                </c:pt>
                <c:pt idx="440">
                  <c:v>35.946142206348185</c:v>
                </c:pt>
                <c:pt idx="441">
                  <c:v>35.946142206348185</c:v>
                </c:pt>
                <c:pt idx="442">
                  <c:v>35.49617989281581</c:v>
                </c:pt>
                <c:pt idx="443">
                  <c:v>36.702091443347292</c:v>
                </c:pt>
                <c:pt idx="444">
                  <c:v>37.373706586854048</c:v>
                </c:pt>
                <c:pt idx="445">
                  <c:v>36.759648209852109</c:v>
                </c:pt>
                <c:pt idx="446">
                  <c:v>36.818290148088785</c:v>
                </c:pt>
                <c:pt idx="447">
                  <c:v>36.818290148088785</c:v>
                </c:pt>
                <c:pt idx="448">
                  <c:v>36.818290148088785</c:v>
                </c:pt>
                <c:pt idx="449">
                  <c:v>36.762284130512974</c:v>
                </c:pt>
                <c:pt idx="450">
                  <c:v>37.68688758816338</c:v>
                </c:pt>
                <c:pt idx="451">
                  <c:v>37.412199853637162</c:v>
                </c:pt>
                <c:pt idx="452">
                  <c:v>37.944593580228378</c:v>
                </c:pt>
                <c:pt idx="453">
                  <c:v>37.944593580228378</c:v>
                </c:pt>
                <c:pt idx="454">
                  <c:v>37.944593580228378</c:v>
                </c:pt>
                <c:pt idx="455">
                  <c:v>37.944593580228378</c:v>
                </c:pt>
                <c:pt idx="456">
                  <c:v>37.944593580228378</c:v>
                </c:pt>
                <c:pt idx="457">
                  <c:v>38.43248802251081</c:v>
                </c:pt>
                <c:pt idx="458">
                  <c:v>38.072691443347296</c:v>
                </c:pt>
                <c:pt idx="459">
                  <c:v>38.023171178521281</c:v>
                </c:pt>
                <c:pt idx="460">
                  <c:v>38.493865270635808</c:v>
                </c:pt>
                <c:pt idx="461">
                  <c:v>38.493865270635808</c:v>
                </c:pt>
                <c:pt idx="462">
                  <c:v>38.493865270635808</c:v>
                </c:pt>
                <c:pt idx="463">
                  <c:v>39.216832906116728</c:v>
                </c:pt>
                <c:pt idx="464">
                  <c:v>39.465280845798596</c:v>
                </c:pt>
                <c:pt idx="465">
                  <c:v>39.964040874198595</c:v>
                </c:pt>
                <c:pt idx="466">
                  <c:v>40.305259546623461</c:v>
                </c:pt>
                <c:pt idx="467">
                  <c:v>40.695798712787969</c:v>
                </c:pt>
                <c:pt idx="468">
                  <c:v>40.695798712787969</c:v>
                </c:pt>
                <c:pt idx="469">
                  <c:v>40.695798712787969</c:v>
                </c:pt>
                <c:pt idx="470">
                  <c:v>41.211934691731642</c:v>
                </c:pt>
                <c:pt idx="471">
                  <c:v>40.247364277797296</c:v>
                </c:pt>
                <c:pt idx="472">
                  <c:v>40.749680328015458</c:v>
                </c:pt>
                <c:pt idx="473">
                  <c:v>40.692482497777696</c:v>
                </c:pt>
                <c:pt idx="474">
                  <c:v>40.593931834853649</c:v>
                </c:pt>
                <c:pt idx="475">
                  <c:v>40.593931834853649</c:v>
                </c:pt>
                <c:pt idx="476">
                  <c:v>40.593931834853649</c:v>
                </c:pt>
                <c:pt idx="477">
                  <c:v>40.778258771812027</c:v>
                </c:pt>
                <c:pt idx="478">
                  <c:v>41.032084876399999</c:v>
                </c:pt>
                <c:pt idx="479">
                  <c:v>41.027904281556083</c:v>
                </c:pt>
                <c:pt idx="480">
                  <c:v>41.667573077268919</c:v>
                </c:pt>
                <c:pt idx="481">
                  <c:v>42.047616022435939</c:v>
                </c:pt>
                <c:pt idx="482">
                  <c:v>42.047616022435939</c:v>
                </c:pt>
                <c:pt idx="483">
                  <c:v>42.047616022435939</c:v>
                </c:pt>
                <c:pt idx="484">
                  <c:v>42.375617998065003</c:v>
                </c:pt>
                <c:pt idx="485">
                  <c:v>42.215187677834997</c:v>
                </c:pt>
                <c:pt idx="486">
                  <c:v>41.507159246465939</c:v>
                </c:pt>
                <c:pt idx="487">
                  <c:v>41.441963001632431</c:v>
                </c:pt>
                <c:pt idx="488">
                  <c:v>41.806325059774728</c:v>
                </c:pt>
                <c:pt idx="489">
                  <c:v>41.806325059774728</c:v>
                </c:pt>
                <c:pt idx="490">
                  <c:v>41.806325059774728</c:v>
                </c:pt>
                <c:pt idx="491">
                  <c:v>43.1212408000777</c:v>
                </c:pt>
                <c:pt idx="492">
                  <c:v>42.656847414312637</c:v>
                </c:pt>
                <c:pt idx="493">
                  <c:v>43.228328669016342</c:v>
                </c:pt>
                <c:pt idx="494">
                  <c:v>43.532423573970263</c:v>
                </c:pt>
                <c:pt idx="495">
                  <c:v>44.282237803902973</c:v>
                </c:pt>
                <c:pt idx="496">
                  <c:v>44.282237803902973</c:v>
                </c:pt>
                <c:pt idx="497">
                  <c:v>44.282237803902973</c:v>
                </c:pt>
                <c:pt idx="498">
                  <c:v>44.850949138496091</c:v>
                </c:pt>
                <c:pt idx="499">
                  <c:v>44.5662625821547</c:v>
                </c:pt>
                <c:pt idx="500">
                  <c:v>45.643480709363679</c:v>
                </c:pt>
                <c:pt idx="501">
                  <c:v>45.904940248735052</c:v>
                </c:pt>
                <c:pt idx="502">
                  <c:v>45.385374475169677</c:v>
                </c:pt>
                <c:pt idx="503">
                  <c:v>45.385374475169677</c:v>
                </c:pt>
                <c:pt idx="504">
                  <c:v>45.385374475169677</c:v>
                </c:pt>
                <c:pt idx="505">
                  <c:v>45.70145686787432</c:v>
                </c:pt>
                <c:pt idx="506">
                  <c:v>46.380050066849925</c:v>
                </c:pt>
                <c:pt idx="507">
                  <c:v>47.465257415507502</c:v>
                </c:pt>
                <c:pt idx="508">
                  <c:v>46.57102740597297</c:v>
                </c:pt>
                <c:pt idx="509">
                  <c:v>45.870357940828157</c:v>
                </c:pt>
                <c:pt idx="510">
                  <c:v>45.870357940828157</c:v>
                </c:pt>
                <c:pt idx="511">
                  <c:v>45.870357940828157</c:v>
                </c:pt>
                <c:pt idx="512">
                  <c:v>46.211331333580809</c:v>
                </c:pt>
                <c:pt idx="513">
                  <c:v>46.585253442347025</c:v>
                </c:pt>
                <c:pt idx="514">
                  <c:v>45.912829310397839</c:v>
                </c:pt>
                <c:pt idx="515">
                  <c:v>44.345097624785943</c:v>
                </c:pt>
                <c:pt idx="516">
                  <c:v>45.145397688233963</c:v>
                </c:pt>
                <c:pt idx="517">
                  <c:v>45.145397688233963</c:v>
                </c:pt>
                <c:pt idx="518">
                  <c:v>45.145397688233963</c:v>
                </c:pt>
                <c:pt idx="519">
                  <c:v>45.938346473675679</c:v>
                </c:pt>
                <c:pt idx="520">
                  <c:v>45.456978839084123</c:v>
                </c:pt>
                <c:pt idx="521">
                  <c:v>45.191296253258109</c:v>
                </c:pt>
                <c:pt idx="522">
                  <c:v>45.313023059036148</c:v>
                </c:pt>
                <c:pt idx="523">
                  <c:v>45.466362846620264</c:v>
                </c:pt>
                <c:pt idx="524">
                  <c:v>45.466362846620264</c:v>
                </c:pt>
                <c:pt idx="525">
                  <c:v>45.466362846620264</c:v>
                </c:pt>
                <c:pt idx="526">
                  <c:v>45.055721074418273</c:v>
                </c:pt>
                <c:pt idx="527">
                  <c:v>45.346122847605407</c:v>
                </c:pt>
                <c:pt idx="528">
                  <c:v>45.253947811336083</c:v>
                </c:pt>
                <c:pt idx="529">
                  <c:v>45.005100995006892</c:v>
                </c:pt>
                <c:pt idx="530">
                  <c:v>44.803662345261486</c:v>
                </c:pt>
                <c:pt idx="531">
                  <c:v>44.803662345261486</c:v>
                </c:pt>
                <c:pt idx="532">
                  <c:v>44.803662345261486</c:v>
                </c:pt>
                <c:pt idx="533">
                  <c:v>44.864477031970331</c:v>
                </c:pt>
                <c:pt idx="534">
                  <c:v>44.351105619268786</c:v>
                </c:pt>
                <c:pt idx="535">
                  <c:v>44.216876313845404</c:v>
                </c:pt>
                <c:pt idx="536">
                  <c:v>43.819890871745564</c:v>
                </c:pt>
                <c:pt idx="537">
                  <c:v>43.947151633643237</c:v>
                </c:pt>
                <c:pt idx="538">
                  <c:v>43.947151633643237</c:v>
                </c:pt>
                <c:pt idx="539">
                  <c:v>43.947151633643237</c:v>
                </c:pt>
                <c:pt idx="540">
                  <c:v>44.121407632413174</c:v>
                </c:pt>
                <c:pt idx="541">
                  <c:v>44.328191723872706</c:v>
                </c:pt>
                <c:pt idx="542">
                  <c:v>45.288390449732653</c:v>
                </c:pt>
                <c:pt idx="543">
                  <c:v>45.160827949887292</c:v>
                </c:pt>
                <c:pt idx="544">
                  <c:v>45.339055850515003</c:v>
                </c:pt>
                <c:pt idx="545">
                  <c:v>45.339055850515003</c:v>
                </c:pt>
                <c:pt idx="546">
                  <c:v>45.339055850515003</c:v>
                </c:pt>
                <c:pt idx="547">
                  <c:v>45.605986996318919</c:v>
                </c:pt>
                <c:pt idx="548">
                  <c:v>45.993810388008107</c:v>
                </c:pt>
                <c:pt idx="549">
                  <c:v>46.415324147004057</c:v>
                </c:pt>
                <c:pt idx="550">
                  <c:v>46.411225517401348</c:v>
                </c:pt>
                <c:pt idx="551">
                  <c:v>46.135667331642431</c:v>
                </c:pt>
                <c:pt idx="552">
                  <c:v>46.135667331642431</c:v>
                </c:pt>
                <c:pt idx="553">
                  <c:v>46.135667331642431</c:v>
                </c:pt>
                <c:pt idx="554">
                  <c:v>46.945430370029662</c:v>
                </c:pt>
                <c:pt idx="555">
                  <c:v>47.253806112938783</c:v>
                </c:pt>
                <c:pt idx="556">
                  <c:v>47.430772649400133</c:v>
                </c:pt>
                <c:pt idx="557">
                  <c:v>46.553713297162503</c:v>
                </c:pt>
                <c:pt idx="558">
                  <c:v>46.013648922003505</c:v>
                </c:pt>
                <c:pt idx="559">
                  <c:v>46.013648922003505</c:v>
                </c:pt>
                <c:pt idx="560">
                  <c:v>46.013648922003505</c:v>
                </c:pt>
                <c:pt idx="561">
                  <c:v>45.195133268355839</c:v>
                </c:pt>
                <c:pt idx="562">
                  <c:v>45.134621402435805</c:v>
                </c:pt>
                <c:pt idx="563">
                  <c:v>46.494100923093917</c:v>
                </c:pt>
                <c:pt idx="564">
                  <c:v>46.773958766524999</c:v>
                </c:pt>
                <c:pt idx="565">
                  <c:v>46.074697723838334</c:v>
                </c:pt>
                <c:pt idx="566">
                  <c:v>46.074697723838334</c:v>
                </c:pt>
                <c:pt idx="567">
                  <c:v>46.074697723838334</c:v>
                </c:pt>
                <c:pt idx="568">
                  <c:v>46.3777586348277</c:v>
                </c:pt>
                <c:pt idx="569">
                  <c:v>46.532266443727998</c:v>
                </c:pt>
                <c:pt idx="570">
                  <c:v>46.769075557398509</c:v>
                </c:pt>
                <c:pt idx="571">
                  <c:v>46.370118537206274</c:v>
                </c:pt>
                <c:pt idx="572">
                  <c:v>46.215486232379249</c:v>
                </c:pt>
                <c:pt idx="573">
                  <c:v>46.215486232379249</c:v>
                </c:pt>
                <c:pt idx="574">
                  <c:v>46.215486232379249</c:v>
                </c:pt>
                <c:pt idx="575">
                  <c:v>46.274983239142678</c:v>
                </c:pt>
                <c:pt idx="576">
                  <c:v>46.474238237743556</c:v>
                </c:pt>
                <c:pt idx="577">
                  <c:v>46.532424973337292</c:v>
                </c:pt>
                <c:pt idx="578">
                  <c:v>46.53128882129851</c:v>
                </c:pt>
                <c:pt idx="579">
                  <c:v>46.624990883046628</c:v>
                </c:pt>
                <c:pt idx="580">
                  <c:v>46.624990883046628</c:v>
                </c:pt>
                <c:pt idx="581">
                  <c:v>46.624990883046628</c:v>
                </c:pt>
                <c:pt idx="582">
                  <c:v>47.295357732923669</c:v>
                </c:pt>
                <c:pt idx="583">
                  <c:v>47.425660383134996</c:v>
                </c:pt>
                <c:pt idx="584">
                  <c:v>46.771012145906816</c:v>
                </c:pt>
                <c:pt idx="585">
                  <c:v>46.999182455911615</c:v>
                </c:pt>
                <c:pt idx="586">
                  <c:v>47.584116210790803</c:v>
                </c:pt>
                <c:pt idx="587">
                  <c:v>47.584116210790803</c:v>
                </c:pt>
                <c:pt idx="588">
                  <c:v>47.584116210790803</c:v>
                </c:pt>
                <c:pt idx="589">
                  <c:v>48.347891374401733</c:v>
                </c:pt>
                <c:pt idx="590">
                  <c:v>48.353405485733376</c:v>
                </c:pt>
                <c:pt idx="591">
                  <c:v>48.177502584232435</c:v>
                </c:pt>
                <c:pt idx="592">
                  <c:v>48.146857283291887</c:v>
                </c:pt>
                <c:pt idx="593">
                  <c:v>48.662713483750004</c:v>
                </c:pt>
                <c:pt idx="594">
                  <c:v>48.662713483750004</c:v>
                </c:pt>
                <c:pt idx="595">
                  <c:v>48.662713483750004</c:v>
                </c:pt>
                <c:pt idx="596">
                  <c:v>48.825908851372155</c:v>
                </c:pt>
                <c:pt idx="597">
                  <c:v>49.118764856473653</c:v>
                </c:pt>
                <c:pt idx="598">
                  <c:v>49.456942984895001</c:v>
                </c:pt>
                <c:pt idx="599">
                  <c:v>50.300458573704056</c:v>
                </c:pt>
                <c:pt idx="600">
                  <c:v>50.757414727684456</c:v>
                </c:pt>
                <c:pt idx="601">
                  <c:v>50.757414727684456</c:v>
                </c:pt>
                <c:pt idx="602">
                  <c:v>50.757414727684456</c:v>
                </c:pt>
                <c:pt idx="603">
                  <c:v>51.182413926630396</c:v>
                </c:pt>
                <c:pt idx="604">
                  <c:v>51.021350382404869</c:v>
                </c:pt>
                <c:pt idx="605">
                  <c:v>51.797094067225267</c:v>
                </c:pt>
                <c:pt idx="606">
                  <c:v>51.132248581459116</c:v>
                </c:pt>
                <c:pt idx="607">
                  <c:v>51.225999707349999</c:v>
                </c:pt>
                <c:pt idx="608">
                  <c:v>51.225999707349999</c:v>
                </c:pt>
                <c:pt idx="609">
                  <c:v>51.225999707349999</c:v>
                </c:pt>
                <c:pt idx="610">
                  <c:v>50.816213032856815</c:v>
                </c:pt>
                <c:pt idx="611">
                  <c:v>51.223802873732026</c:v>
                </c:pt>
                <c:pt idx="612">
                  <c:v>51.886243665787838</c:v>
                </c:pt>
                <c:pt idx="613">
                  <c:v>52.797985605161081</c:v>
                </c:pt>
                <c:pt idx="614">
                  <c:v>54.006919763961108</c:v>
                </c:pt>
                <c:pt idx="615">
                  <c:v>54.006919763961108</c:v>
                </c:pt>
                <c:pt idx="616">
                  <c:v>54.006919763961108</c:v>
                </c:pt>
                <c:pt idx="617">
                  <c:v>56.337776447211489</c:v>
                </c:pt>
                <c:pt idx="618">
                  <c:v>55.673416685618925</c:v>
                </c:pt>
                <c:pt idx="619">
                  <c:v>54.576960024724052</c:v>
                </c:pt>
                <c:pt idx="620">
                  <c:v>50.560923428774323</c:v>
                </c:pt>
                <c:pt idx="621">
                  <c:v>50.900384501568105</c:v>
                </c:pt>
                <c:pt idx="622">
                  <c:v>50.900384501568105</c:v>
                </c:pt>
                <c:pt idx="623">
                  <c:v>50.900384501568105</c:v>
                </c:pt>
                <c:pt idx="624">
                  <c:v>52.383591194758914</c:v>
                </c:pt>
                <c:pt idx="625">
                  <c:v>51.726181190811282</c:v>
                </c:pt>
                <c:pt idx="626">
                  <c:v>53.615830481420538</c:v>
                </c:pt>
                <c:pt idx="627">
                  <c:v>53.919741296812838</c:v>
                </c:pt>
                <c:pt idx="628">
                  <c:v>54.415967875564867</c:v>
                </c:pt>
                <c:pt idx="629">
                  <c:v>54.415967875564867</c:v>
                </c:pt>
                <c:pt idx="630">
                  <c:v>54.415967875564867</c:v>
                </c:pt>
                <c:pt idx="631">
                  <c:v>54.892832102730274</c:v>
                </c:pt>
                <c:pt idx="632">
                  <c:v>53.418728801930406</c:v>
                </c:pt>
                <c:pt idx="633">
                  <c:v>52.647580036268927</c:v>
                </c:pt>
                <c:pt idx="634">
                  <c:v>53.151867157557369</c:v>
                </c:pt>
                <c:pt idx="635">
                  <c:v>54.07406443887281</c:v>
                </c:pt>
                <c:pt idx="636">
                  <c:v>54.07406443887281</c:v>
                </c:pt>
                <c:pt idx="637">
                  <c:v>54.07406443887281</c:v>
                </c:pt>
                <c:pt idx="638">
                  <c:v>54.47101092185865</c:v>
                </c:pt>
                <c:pt idx="639">
                  <c:v>54.610003815025941</c:v>
                </c:pt>
                <c:pt idx="640">
                  <c:v>55.265165583130262</c:v>
                </c:pt>
                <c:pt idx="641">
                  <c:v>55.654244956506083</c:v>
                </c:pt>
                <c:pt idx="642">
                  <c:v>56.629407577630701</c:v>
                </c:pt>
                <c:pt idx="643">
                  <c:v>56.629407577630701</c:v>
                </c:pt>
                <c:pt idx="644">
                  <c:v>56.629407577630701</c:v>
                </c:pt>
                <c:pt idx="645">
                  <c:v>56.582009841092294</c:v>
                </c:pt>
                <c:pt idx="646">
                  <c:v>55.239645963521887</c:v>
                </c:pt>
                <c:pt idx="647">
                  <c:v>53.043903863853565</c:v>
                </c:pt>
                <c:pt idx="648">
                  <c:v>52.548851181024595</c:v>
                </c:pt>
                <c:pt idx="649">
                  <c:v>53.231308650628911</c:v>
                </c:pt>
                <c:pt idx="650">
                  <c:v>53.231308650628911</c:v>
                </c:pt>
                <c:pt idx="651">
                  <c:v>53.231308650628911</c:v>
                </c:pt>
                <c:pt idx="652">
                  <c:v>51.155659138902323</c:v>
                </c:pt>
                <c:pt idx="653">
                  <c:v>52.354522130567922</c:v>
                </c:pt>
                <c:pt idx="654">
                  <c:v>52.353649503079801</c:v>
                </c:pt>
                <c:pt idx="655">
                  <c:v>53.298316672122972</c:v>
                </c:pt>
                <c:pt idx="656">
                  <c:v>53.59509929655205</c:v>
                </c:pt>
                <c:pt idx="657">
                  <c:v>53.59509929655205</c:v>
                </c:pt>
                <c:pt idx="658">
                  <c:v>53.59509929655205</c:v>
                </c:pt>
                <c:pt idx="659">
                  <c:v>52.503030670141889</c:v>
                </c:pt>
                <c:pt idx="660">
                  <c:v>52.349249094500813</c:v>
                </c:pt>
                <c:pt idx="661">
                  <c:v>53.34734158186648</c:v>
                </c:pt>
                <c:pt idx="662">
                  <c:v>52.443093626</c:v>
                </c:pt>
                <c:pt idx="663">
                  <c:v>51.533323018659537</c:v>
                </c:pt>
                <c:pt idx="664">
                  <c:v>51.533323018659537</c:v>
                </c:pt>
                <c:pt idx="665">
                  <c:v>51.533323018659537</c:v>
                </c:pt>
                <c:pt idx="666">
                  <c:v>50.458237742103243</c:v>
                </c:pt>
                <c:pt idx="667">
                  <c:v>49.841197736600002</c:v>
                </c:pt>
                <c:pt idx="668">
                  <c:v>50.070946824248104</c:v>
                </c:pt>
                <c:pt idx="669">
                  <c:v>48.053513459788519</c:v>
                </c:pt>
                <c:pt idx="670">
                  <c:v>49.758279709486487</c:v>
                </c:pt>
                <c:pt idx="671">
                  <c:v>49.758279709486487</c:v>
                </c:pt>
                <c:pt idx="672">
                  <c:v>49.758279709486487</c:v>
                </c:pt>
                <c:pt idx="673">
                  <c:v>49.347504149541727</c:v>
                </c:pt>
                <c:pt idx="674">
                  <c:v>52.008671682952432</c:v>
                </c:pt>
                <c:pt idx="675">
                  <c:v>50.723330044964797</c:v>
                </c:pt>
                <c:pt idx="676">
                  <c:v>51.648124685787025</c:v>
                </c:pt>
                <c:pt idx="677">
                  <c:v>51.092799667089388</c:v>
                </c:pt>
                <c:pt idx="678">
                  <c:v>51.092799667089388</c:v>
                </c:pt>
                <c:pt idx="679">
                  <c:v>51.092799667089388</c:v>
                </c:pt>
                <c:pt idx="680">
                  <c:v>52.972358118782758</c:v>
                </c:pt>
                <c:pt idx="681">
                  <c:v>52.051597867564645</c:v>
                </c:pt>
                <c:pt idx="682">
                  <c:v>50.831595381675889</c:v>
                </c:pt>
                <c:pt idx="683">
                  <c:v>50.536557107507896</c:v>
                </c:pt>
                <c:pt idx="684">
                  <c:v>49.938026949904867</c:v>
                </c:pt>
                <c:pt idx="685">
                  <c:v>49.938026949904867</c:v>
                </c:pt>
                <c:pt idx="686">
                  <c:v>49.938026949904867</c:v>
                </c:pt>
                <c:pt idx="687">
                  <c:v>49.149210905858233</c:v>
                </c:pt>
                <c:pt idx="688">
                  <c:v>49.255153060167025</c:v>
                </c:pt>
                <c:pt idx="689">
                  <c:v>50.234549977658375</c:v>
                </c:pt>
                <c:pt idx="690">
                  <c:v>50.724121055749784</c:v>
                </c:pt>
                <c:pt idx="691">
                  <c:v>50.01127949660367</c:v>
                </c:pt>
                <c:pt idx="692">
                  <c:v>50.01127949660367</c:v>
                </c:pt>
                <c:pt idx="693">
                  <c:v>50.01127949660367</c:v>
                </c:pt>
                <c:pt idx="694">
                  <c:v>50.174782259999809</c:v>
                </c:pt>
                <c:pt idx="695">
                  <c:v>50.230854296626482</c:v>
                </c:pt>
                <c:pt idx="696">
                  <c:v>49.652937345714165</c:v>
                </c:pt>
                <c:pt idx="697">
                  <c:v>50.508469236431573</c:v>
                </c:pt>
                <c:pt idx="698">
                  <c:v>50.909388835727832</c:v>
                </c:pt>
                <c:pt idx="699">
                  <c:v>50.909388835727832</c:v>
                </c:pt>
                <c:pt idx="700">
                  <c:v>50.909388835727832</c:v>
                </c:pt>
                <c:pt idx="701">
                  <c:v>51.12926968539135</c:v>
                </c:pt>
                <c:pt idx="702">
                  <c:v>51.033730864030268</c:v>
                </c:pt>
                <c:pt idx="703">
                  <c:v>50.140932749666128</c:v>
                </c:pt>
                <c:pt idx="704">
                  <c:v>50.664815772732616</c:v>
                </c:pt>
                <c:pt idx="705">
                  <c:v>51.207471006098238</c:v>
                </c:pt>
                <c:pt idx="706">
                  <c:v>51.207471006098238</c:v>
                </c:pt>
                <c:pt idx="707">
                  <c:v>51.207471006098238</c:v>
                </c:pt>
                <c:pt idx="708">
                  <c:v>51.540964428019649</c:v>
                </c:pt>
                <c:pt idx="709">
                  <c:v>51.179462150197558</c:v>
                </c:pt>
                <c:pt idx="710">
                  <c:v>52.709103564634461</c:v>
                </c:pt>
                <c:pt idx="711">
                  <c:v>53.559133724504257</c:v>
                </c:pt>
                <c:pt idx="712">
                  <c:v>54.734217197133511</c:v>
                </c:pt>
                <c:pt idx="713">
                  <c:v>54.734217197133511</c:v>
                </c:pt>
                <c:pt idx="714">
                  <c:v>54.734217197133511</c:v>
                </c:pt>
                <c:pt idx="715">
                  <c:v>55.654445963341402</c:v>
                </c:pt>
                <c:pt idx="716">
                  <c:v>55.139854787900539</c:v>
                </c:pt>
                <c:pt idx="717">
                  <c:v>55.437057969752971</c:v>
                </c:pt>
                <c:pt idx="718">
                  <c:v>54.718976226294487</c:v>
                </c:pt>
                <c:pt idx="719">
                  <c:v>55.19003660387289</c:v>
                </c:pt>
                <c:pt idx="720">
                  <c:v>55.19003660387289</c:v>
                </c:pt>
                <c:pt idx="721">
                  <c:v>55.19003660387289</c:v>
                </c:pt>
                <c:pt idx="722">
                  <c:v>55.086390318879999</c:v>
                </c:pt>
                <c:pt idx="723">
                  <c:v>55.086390318879999</c:v>
                </c:pt>
                <c:pt idx="724">
                  <c:v>55.086390318879999</c:v>
                </c:pt>
                <c:pt idx="725">
                  <c:v>54.748244137930378</c:v>
                </c:pt>
                <c:pt idx="726">
                  <c:v>54.655967278535535</c:v>
                </c:pt>
                <c:pt idx="727">
                  <c:v>54.655967278535535</c:v>
                </c:pt>
                <c:pt idx="728">
                  <c:v>54.655967278535535</c:v>
                </c:pt>
                <c:pt idx="729">
                  <c:v>54.496682767131759</c:v>
                </c:pt>
                <c:pt idx="730">
                  <c:v>54.496682767131759</c:v>
                </c:pt>
                <c:pt idx="731">
                  <c:v>54.497932752946994</c:v>
                </c:pt>
                <c:pt idx="732">
                  <c:v>51.948852299070275</c:v>
                </c:pt>
                <c:pt idx="733">
                  <c:v>52.258039156198784</c:v>
                </c:pt>
                <c:pt idx="734">
                  <c:v>52.258039156198784</c:v>
                </c:pt>
                <c:pt idx="735">
                  <c:v>52.258039156198784</c:v>
                </c:pt>
                <c:pt idx="736">
                  <c:v>50.485178856267673</c:v>
                </c:pt>
                <c:pt idx="737">
                  <c:v>51.342983666471135</c:v>
                </c:pt>
                <c:pt idx="738">
                  <c:v>50.729857466414892</c:v>
                </c:pt>
                <c:pt idx="739">
                  <c:v>50.796606413296217</c:v>
                </c:pt>
                <c:pt idx="740">
                  <c:v>51.754403866031076</c:v>
                </c:pt>
                <c:pt idx="741">
                  <c:v>51.754403866031076</c:v>
                </c:pt>
                <c:pt idx="742">
                  <c:v>51.754403866031076</c:v>
                </c:pt>
                <c:pt idx="743">
                  <c:v>51.544785717492971</c:v>
                </c:pt>
                <c:pt idx="744">
                  <c:v>52.143220802194044</c:v>
                </c:pt>
                <c:pt idx="745">
                  <c:v>53.536154858405531</c:v>
                </c:pt>
                <c:pt idx="746">
                  <c:v>54.199638471144596</c:v>
                </c:pt>
                <c:pt idx="747">
                  <c:v>55.473547776320267</c:v>
                </c:pt>
                <c:pt idx="748">
                  <c:v>55.473547776320267</c:v>
                </c:pt>
                <c:pt idx="749">
                  <c:v>55.473547776320267</c:v>
                </c:pt>
                <c:pt idx="750">
                  <c:v>54.763617217465459</c:v>
                </c:pt>
                <c:pt idx="751">
                  <c:v>55.823817919343874</c:v>
                </c:pt>
                <c:pt idx="752">
                  <c:v>55.447268642695555</c:v>
                </c:pt>
                <c:pt idx="753">
                  <c:v>54.210556479237589</c:v>
                </c:pt>
                <c:pt idx="754">
                  <c:v>54.324793438415306</c:v>
                </c:pt>
                <c:pt idx="755">
                  <c:v>54.324793438415306</c:v>
                </c:pt>
                <c:pt idx="756">
                  <c:v>54.324793438415306</c:v>
                </c:pt>
                <c:pt idx="757">
                  <c:v>52.842695270004107</c:v>
                </c:pt>
                <c:pt idx="758">
                  <c:v>53.468421927691892</c:v>
                </c:pt>
                <c:pt idx="759">
                  <c:v>53.45251039696884</c:v>
                </c:pt>
                <c:pt idx="760">
                  <c:v>52.355594961491462</c:v>
                </c:pt>
                <c:pt idx="761">
                  <c:v>51.731025769118482</c:v>
                </c:pt>
                <c:pt idx="762">
                  <c:v>51.731025769118482</c:v>
                </c:pt>
                <c:pt idx="763">
                  <c:v>51.731025769118482</c:v>
                </c:pt>
                <c:pt idx="764">
                  <c:v>51.937834199674946</c:v>
                </c:pt>
                <c:pt idx="765">
                  <c:v>51.648748044865997</c:v>
                </c:pt>
                <c:pt idx="766">
                  <c:v>52.470811801363347</c:v>
                </c:pt>
                <c:pt idx="767">
                  <c:v>51.693119527347939</c:v>
                </c:pt>
                <c:pt idx="768">
                  <c:v>50.019298404897775</c:v>
                </c:pt>
                <c:pt idx="769">
                  <c:v>50.019298404897775</c:v>
                </c:pt>
                <c:pt idx="770">
                  <c:v>50.019298404897775</c:v>
                </c:pt>
                <c:pt idx="771">
                  <c:v>50.090018702127104</c:v>
                </c:pt>
                <c:pt idx="772">
                  <c:v>48.332241939523676</c:v>
                </c:pt>
                <c:pt idx="773">
                  <c:v>49.271009391398053</c:v>
                </c:pt>
                <c:pt idx="774">
                  <c:v>47.919953375651993</c:v>
                </c:pt>
                <c:pt idx="775">
                  <c:v>48.907836551838784</c:v>
                </c:pt>
                <c:pt idx="776">
                  <c:v>48.907836551838784</c:v>
                </c:pt>
                <c:pt idx="777">
                  <c:v>48.907836551838784</c:v>
                </c:pt>
                <c:pt idx="778">
                  <c:v>48.465405601375352</c:v>
                </c:pt>
                <c:pt idx="779">
                  <c:v>48.818731022637159</c:v>
                </c:pt>
                <c:pt idx="780">
                  <c:v>49.328906026897293</c:v>
                </c:pt>
                <c:pt idx="781">
                  <c:v>47.581838226061578</c:v>
                </c:pt>
                <c:pt idx="782">
                  <c:v>47.41687345335437</c:v>
                </c:pt>
                <c:pt idx="783">
                  <c:v>47.41687345335437</c:v>
                </c:pt>
                <c:pt idx="784">
                  <c:v>47.41687345335437</c:v>
                </c:pt>
                <c:pt idx="785">
                  <c:v>47.221250197169702</c:v>
                </c:pt>
                <c:pt idx="786">
                  <c:v>47.989766512026812</c:v>
                </c:pt>
                <c:pt idx="787">
                  <c:v>49.899665835848644</c:v>
                </c:pt>
                <c:pt idx="788">
                  <c:v>50.388627584587034</c:v>
                </c:pt>
                <c:pt idx="789">
                  <c:v>50.823542626032435</c:v>
                </c:pt>
                <c:pt idx="790">
                  <c:v>50.823542626032435</c:v>
                </c:pt>
                <c:pt idx="791">
                  <c:v>50.823542626032435</c:v>
                </c:pt>
                <c:pt idx="792">
                  <c:v>52.108281494069509</c:v>
                </c:pt>
                <c:pt idx="793">
                  <c:v>51.301998299616208</c:v>
                </c:pt>
                <c:pt idx="794">
                  <c:v>49.961239514423362</c:v>
                </c:pt>
                <c:pt idx="795">
                  <c:v>51.151253634685133</c:v>
                </c:pt>
                <c:pt idx="796">
                  <c:v>50.612879111600272</c:v>
                </c:pt>
                <c:pt idx="797">
                  <c:v>50.612879111600272</c:v>
                </c:pt>
                <c:pt idx="798">
                  <c:v>50.612879111600272</c:v>
                </c:pt>
                <c:pt idx="799">
                  <c:v>49.652255584632435</c:v>
                </c:pt>
                <c:pt idx="800">
                  <c:v>49.763501333758917</c:v>
                </c:pt>
                <c:pt idx="801">
                  <c:v>49.078350226659886</c:v>
                </c:pt>
                <c:pt idx="802">
                  <c:v>49.669128451463529</c:v>
                </c:pt>
                <c:pt idx="803">
                  <c:v>48.953743289036375</c:v>
                </c:pt>
                <c:pt idx="804">
                  <c:v>48.953743289036375</c:v>
                </c:pt>
                <c:pt idx="805">
                  <c:v>48.953743289036375</c:v>
                </c:pt>
                <c:pt idx="806">
                  <c:v>48.445298920426701</c:v>
                </c:pt>
                <c:pt idx="807">
                  <c:v>47.606040833159582</c:v>
                </c:pt>
                <c:pt idx="808">
                  <c:v>48.245790102282264</c:v>
                </c:pt>
                <c:pt idx="809">
                  <c:v>47.398181429811892</c:v>
                </c:pt>
                <c:pt idx="810">
                  <c:v>47.096420195941072</c:v>
                </c:pt>
                <c:pt idx="811">
                  <c:v>47.096420195941072</c:v>
                </c:pt>
                <c:pt idx="812">
                  <c:v>47.096420195941072</c:v>
                </c:pt>
                <c:pt idx="813">
                  <c:v>47.526125269171025</c:v>
                </c:pt>
                <c:pt idx="814">
                  <c:v>48.617215203324321</c:v>
                </c:pt>
                <c:pt idx="815">
                  <c:v>48.806527456543542</c:v>
                </c:pt>
                <c:pt idx="816">
                  <c:v>48.984257100563028</c:v>
                </c:pt>
                <c:pt idx="817">
                  <c:v>47.701189123033295</c:v>
                </c:pt>
                <c:pt idx="818">
                  <c:v>47.701189123033295</c:v>
                </c:pt>
                <c:pt idx="819">
                  <c:v>47.701189123033295</c:v>
                </c:pt>
                <c:pt idx="820">
                  <c:v>47.813523447404329</c:v>
                </c:pt>
                <c:pt idx="821">
                  <c:v>47.549077223958427</c:v>
                </c:pt>
                <c:pt idx="822">
                  <c:v>48.419757852138382</c:v>
                </c:pt>
                <c:pt idx="823">
                  <c:v>50.240171603364324</c:v>
                </c:pt>
                <c:pt idx="824">
                  <c:v>50.935458436483778</c:v>
                </c:pt>
                <c:pt idx="825">
                  <c:v>50.935458436483778</c:v>
                </c:pt>
                <c:pt idx="826">
                  <c:v>50.935458436483778</c:v>
                </c:pt>
                <c:pt idx="827">
                  <c:v>50.934251678153949</c:v>
                </c:pt>
                <c:pt idx="828">
                  <c:v>52.363215324600269</c:v>
                </c:pt>
                <c:pt idx="829">
                  <c:v>52.481509889292319</c:v>
                </c:pt>
                <c:pt idx="830">
                  <c:v>54.005552670806829</c:v>
                </c:pt>
              </c:numCache>
            </c:numRef>
          </c:val>
          <c:smooth val="0"/>
        </c:ser>
        <c:dLbls>
          <c:showLegendKey val="0"/>
          <c:showVal val="0"/>
          <c:showCatName val="0"/>
          <c:showSerName val="0"/>
          <c:showPercent val="0"/>
          <c:showBubbleSize val="0"/>
        </c:dLbls>
        <c:marker val="1"/>
        <c:smooth val="0"/>
        <c:axId val="167784832"/>
        <c:axId val="195644416"/>
      </c:lineChart>
      <c:dateAx>
        <c:axId val="167784832"/>
        <c:scaling>
          <c:orientation val="minMax"/>
          <c:max val="43567"/>
          <c:min val="42972"/>
        </c:scaling>
        <c:delete val="0"/>
        <c:axPos val="b"/>
        <c:title>
          <c:tx>
            <c:rich>
              <a:bodyPr/>
              <a:lstStyle/>
              <a:p>
                <a:pPr>
                  <a:defRPr/>
                </a:pPr>
                <a:r>
                  <a:rPr lang="nb-NO"/>
                  <a:t>[€/MWh]</a:t>
                </a:r>
              </a:p>
            </c:rich>
          </c:tx>
          <c:layout>
            <c:manualLayout>
              <c:xMode val="edge"/>
              <c:yMode val="edge"/>
              <c:x val="2.8752500532028137E-2"/>
              <c:y val="8.4478795731661255E-2"/>
            </c:manualLayout>
          </c:layout>
          <c:overlay val="0"/>
        </c:title>
        <c:numFmt formatCode="[$-409]mmm\-yy;@" sourceLinked="0"/>
        <c:majorTickMark val="out"/>
        <c:minorTickMark val="none"/>
        <c:tickLblPos val="nextTo"/>
        <c:txPr>
          <a:bodyPr/>
          <a:lstStyle/>
          <a:p>
            <a:pPr>
              <a:defRPr sz="1400"/>
            </a:pPr>
            <a:endParaRPr lang="nb-NO"/>
          </a:p>
        </c:txPr>
        <c:crossAx val="195644416"/>
        <c:crosses val="autoZero"/>
        <c:auto val="1"/>
        <c:lblOffset val="100"/>
        <c:baseTimeUnit val="days"/>
        <c:majorUnit val="3"/>
        <c:majorTimeUnit val="months"/>
        <c:minorUnit val="3"/>
        <c:minorTimeUnit val="months"/>
      </c:dateAx>
      <c:valAx>
        <c:axId val="195644416"/>
        <c:scaling>
          <c:orientation val="minMax"/>
          <c:min val="30"/>
        </c:scaling>
        <c:delete val="0"/>
        <c:axPos val="l"/>
        <c:majorGridlines>
          <c:spPr>
            <a:ln>
              <a:prstDash val="dash"/>
            </a:ln>
          </c:spPr>
        </c:majorGridlines>
        <c:numFmt formatCode="General" sourceLinked="1"/>
        <c:majorTickMark val="out"/>
        <c:minorTickMark val="none"/>
        <c:tickLblPos val="nextTo"/>
        <c:crossAx val="167784832"/>
        <c:crosses val="autoZero"/>
        <c:crossBetween val="between"/>
      </c:valAx>
      <c:spPr>
        <a:noFill/>
      </c:spPr>
    </c:plotArea>
    <c:legend>
      <c:legendPos val="r"/>
      <c:layout>
        <c:manualLayout>
          <c:xMode val="edge"/>
          <c:yMode val="edge"/>
          <c:x val="4.6872809817691707E-2"/>
          <c:y val="0.88654141033606815"/>
          <c:w val="0.82159565865077677"/>
          <c:h val="0.11259293893991922"/>
        </c:manualLayout>
      </c:layout>
      <c:overlay val="0"/>
    </c:legend>
    <c:plotVisOnly val="1"/>
    <c:dispBlanksAs val="gap"/>
    <c:showDLblsOverMax val="0"/>
  </c:chart>
  <c:spPr>
    <a:noFill/>
    <a:ln>
      <a:noFill/>
    </a:ln>
  </c:spPr>
  <c:txPr>
    <a:bodyPr/>
    <a:lstStyle/>
    <a:p>
      <a:pPr>
        <a:defRPr sz="1600">
          <a:latin typeface="Calibri" panose="020F0502020204030204" pitchFamily="34" charset="0"/>
        </a:defRPr>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nb-NO" sz="1600" dirty="0"/>
              <a:t>Solid </a:t>
            </a:r>
            <a:r>
              <a:rPr lang="nb-NO" sz="1600" dirty="0" err="1"/>
              <a:t>fuel</a:t>
            </a:r>
            <a:r>
              <a:rPr lang="nb-NO" sz="1600" dirty="0"/>
              <a:t> </a:t>
            </a:r>
            <a:r>
              <a:rPr lang="nb-NO" sz="1600" dirty="0" err="1"/>
              <a:t>emissions</a:t>
            </a:r>
            <a:r>
              <a:rPr lang="nb-NO" sz="1600" dirty="0"/>
              <a:t> </a:t>
            </a:r>
            <a:r>
              <a:rPr lang="nb-NO" sz="1600" dirty="0" smtClean="0"/>
              <a:t>11 </a:t>
            </a:r>
            <a:r>
              <a:rPr lang="nb-NO" sz="1600" dirty="0" err="1" smtClean="0"/>
              <a:t>largest</a:t>
            </a:r>
            <a:r>
              <a:rPr lang="nb-NO" sz="1600" dirty="0" smtClean="0"/>
              <a:t> EU </a:t>
            </a:r>
            <a:r>
              <a:rPr lang="nb-NO" sz="1600" dirty="0"/>
              <a:t>ETS </a:t>
            </a:r>
            <a:r>
              <a:rPr lang="nb-NO" sz="1600" dirty="0" err="1"/>
              <a:t>countries</a:t>
            </a:r>
            <a:endParaRPr lang="nb-NO" sz="1600" dirty="0"/>
          </a:p>
        </c:rich>
      </c:tx>
      <c:layout>
        <c:manualLayout>
          <c:xMode val="edge"/>
          <c:yMode val="edge"/>
          <c:x val="0.14393808019113838"/>
          <c:y val="1.9805108316684295E-2"/>
        </c:manualLayout>
      </c:layout>
      <c:overlay val="1"/>
    </c:title>
    <c:autoTitleDeleted val="0"/>
    <c:view3D>
      <c:rotX val="15"/>
      <c:rotY val="20"/>
      <c:rAngAx val="1"/>
    </c:view3D>
    <c:floor>
      <c:thickness val="0"/>
    </c:floor>
    <c:sideWall>
      <c:thickness val="0"/>
    </c:sideWall>
    <c:backWall>
      <c:thickness val="0"/>
    </c:backWall>
    <c:plotArea>
      <c:layout>
        <c:manualLayout>
          <c:layoutTarget val="inner"/>
          <c:xMode val="edge"/>
          <c:yMode val="edge"/>
          <c:x val="6.1084855484856301E-2"/>
          <c:y val="0.12178524351122777"/>
          <c:w val="0.8852114486422501"/>
          <c:h val="0.69282994476436721"/>
        </c:manualLayout>
      </c:layout>
      <c:bar3DChart>
        <c:barDir val="col"/>
        <c:grouping val="stacked"/>
        <c:varyColors val="0"/>
        <c:ser>
          <c:idx val="0"/>
          <c:order val="0"/>
          <c:tx>
            <c:strRef>
              <c:f>'Coal emission top12'!$V$14</c:f>
              <c:strCache>
                <c:ptCount val="1"/>
                <c:pt idx="0">
                  <c:v>Hard coal emissions (actual emissions till 2016, Wattsight projections for 2017-2030)</c:v>
                </c:pt>
              </c:strCache>
            </c:strRef>
          </c:tx>
          <c:invertIfNegative val="0"/>
          <c:cat>
            <c:numRef>
              <c:f>'Coal emission top12'!$U$17:$U$41</c:f>
              <c:numCache>
                <c:formatCode>General</c:formatCode>
                <c:ptCount val="2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pt idx="19">
                  <c:v>2025</c:v>
                </c:pt>
                <c:pt idx="20">
                  <c:v>2026</c:v>
                </c:pt>
                <c:pt idx="21">
                  <c:v>2027</c:v>
                </c:pt>
                <c:pt idx="22">
                  <c:v>2028</c:v>
                </c:pt>
                <c:pt idx="23">
                  <c:v>2029</c:v>
                </c:pt>
                <c:pt idx="24">
                  <c:v>2030</c:v>
                </c:pt>
              </c:numCache>
            </c:numRef>
          </c:cat>
          <c:val>
            <c:numRef>
              <c:f>'Coal emission top12'!$V$17:$V$41</c:f>
              <c:numCache>
                <c:formatCode>0</c:formatCode>
                <c:ptCount val="25"/>
                <c:pt idx="0">
                  <c:v>425.1420461568527</c:v>
                </c:pt>
                <c:pt idx="1">
                  <c:v>422.62828503861914</c:v>
                </c:pt>
                <c:pt idx="2">
                  <c:v>414.86259778127464</c:v>
                </c:pt>
                <c:pt idx="3">
                  <c:v>368.00389580626018</c:v>
                </c:pt>
                <c:pt idx="4">
                  <c:v>373.25336048358093</c:v>
                </c:pt>
                <c:pt idx="5">
                  <c:v>385.94031900670723</c:v>
                </c:pt>
                <c:pt idx="6">
                  <c:v>436.87485115516176</c:v>
                </c:pt>
                <c:pt idx="7">
                  <c:v>421.10723039923283</c:v>
                </c:pt>
                <c:pt idx="8">
                  <c:v>366.7023671242178</c:v>
                </c:pt>
                <c:pt idx="9">
                  <c:v>356.4280839512067</c:v>
                </c:pt>
                <c:pt idx="10">
                  <c:v>290.51556258268789</c:v>
                </c:pt>
                <c:pt idx="11">
                  <c:v>269.88051623666138</c:v>
                </c:pt>
                <c:pt idx="12">
                  <c:v>233.88596250129174</c:v>
                </c:pt>
                <c:pt idx="13">
                  <c:v>237.32832059132818</c:v>
                </c:pt>
                <c:pt idx="14">
                  <c:v>240.64340618187626</c:v>
                </c:pt>
                <c:pt idx="15">
                  <c:v>238.58706088324902</c:v>
                </c:pt>
                <c:pt idx="16">
                  <c:v>233.27971937491137</c:v>
                </c:pt>
                <c:pt idx="17">
                  <c:v>253.57192171778146</c:v>
                </c:pt>
                <c:pt idx="18">
                  <c:v>245.59513996039752</c:v>
                </c:pt>
                <c:pt idx="19">
                  <c:v>232.53113348335413</c:v>
                </c:pt>
                <c:pt idx="20">
                  <c:v>225.2135648083102</c:v>
                </c:pt>
                <c:pt idx="21">
                  <c:v>222.26227324715126</c:v>
                </c:pt>
                <c:pt idx="22">
                  <c:v>213.22473701789241</c:v>
                </c:pt>
                <c:pt idx="23">
                  <c:v>205.74695534093198</c:v>
                </c:pt>
                <c:pt idx="24">
                  <c:v>200.81630263448389</c:v>
                </c:pt>
              </c:numCache>
            </c:numRef>
          </c:val>
          <c:extLst xmlns:c16r2="http://schemas.microsoft.com/office/drawing/2015/06/chart">
            <c:ext xmlns:c16="http://schemas.microsoft.com/office/drawing/2014/chart" uri="{C3380CC4-5D6E-409C-BE32-E72D297353CC}">
              <c16:uniqueId val="{00000000-045F-5249-A5E2-23AA353EA8B1}"/>
            </c:ext>
          </c:extLst>
        </c:ser>
        <c:ser>
          <c:idx val="1"/>
          <c:order val="1"/>
          <c:tx>
            <c:strRef>
              <c:f>'Coal emission top12'!$W$14</c:f>
              <c:strCache>
                <c:ptCount val="1"/>
                <c:pt idx="0">
                  <c:v>Lignite emissions (actual emissions till 2016, Wattsight projections for 2017-2030)</c:v>
                </c:pt>
              </c:strCache>
            </c:strRef>
          </c:tx>
          <c:spPr>
            <a:solidFill>
              <a:srgbClr val="00B0F0"/>
            </a:solidFill>
          </c:spPr>
          <c:invertIfNegative val="0"/>
          <c:cat>
            <c:numRef>
              <c:f>'Coal emission top12'!$U$17:$U$41</c:f>
              <c:numCache>
                <c:formatCode>General</c:formatCode>
                <c:ptCount val="2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pt idx="19">
                  <c:v>2025</c:v>
                </c:pt>
                <c:pt idx="20">
                  <c:v>2026</c:v>
                </c:pt>
                <c:pt idx="21">
                  <c:v>2027</c:v>
                </c:pt>
                <c:pt idx="22">
                  <c:v>2028</c:v>
                </c:pt>
                <c:pt idx="23">
                  <c:v>2029</c:v>
                </c:pt>
                <c:pt idx="24">
                  <c:v>2030</c:v>
                </c:pt>
              </c:numCache>
            </c:numRef>
          </c:cat>
          <c:val>
            <c:numRef>
              <c:f>'Coal emission top12'!$W$17:$W$41</c:f>
              <c:numCache>
                <c:formatCode>0</c:formatCode>
                <c:ptCount val="25"/>
                <c:pt idx="0">
                  <c:v>345.64790999445125</c:v>
                </c:pt>
                <c:pt idx="1">
                  <c:v>354.04077067683511</c:v>
                </c:pt>
                <c:pt idx="2">
                  <c:v>362.38179324407099</c:v>
                </c:pt>
                <c:pt idx="3">
                  <c:v>345.03693760678448</c:v>
                </c:pt>
                <c:pt idx="4">
                  <c:v>333.2936961176573</c:v>
                </c:pt>
                <c:pt idx="5">
                  <c:v>347.26342453711959</c:v>
                </c:pt>
                <c:pt idx="6">
                  <c:v>349.31043798891801</c:v>
                </c:pt>
                <c:pt idx="7">
                  <c:v>335.29350222121974</c:v>
                </c:pt>
                <c:pt idx="8">
                  <c:v>328.79211422878615</c:v>
                </c:pt>
                <c:pt idx="9">
                  <c:v>323.4630260147062</c:v>
                </c:pt>
                <c:pt idx="10">
                  <c:v>306.07472480872582</c:v>
                </c:pt>
                <c:pt idx="11">
                  <c:v>308.44781593109246</c:v>
                </c:pt>
                <c:pt idx="12">
                  <c:v>309.74590863964443</c:v>
                </c:pt>
                <c:pt idx="13">
                  <c:v>308.03102958914315</c:v>
                </c:pt>
                <c:pt idx="14">
                  <c:v>310.24829859747973</c:v>
                </c:pt>
                <c:pt idx="15">
                  <c:v>294.84175664251779</c:v>
                </c:pt>
                <c:pt idx="16">
                  <c:v>291.21329011996755</c:v>
                </c:pt>
                <c:pt idx="17">
                  <c:v>287.4554162597006</c:v>
                </c:pt>
                <c:pt idx="18">
                  <c:v>283.70371614816059</c:v>
                </c:pt>
                <c:pt idx="19">
                  <c:v>271.90086882135068</c:v>
                </c:pt>
                <c:pt idx="20">
                  <c:v>265.4468110974808</c:v>
                </c:pt>
                <c:pt idx="21">
                  <c:v>250.99639624892728</c:v>
                </c:pt>
                <c:pt idx="22">
                  <c:v>246.63429470008074</c:v>
                </c:pt>
                <c:pt idx="23">
                  <c:v>222.63336664410139</c:v>
                </c:pt>
                <c:pt idx="24">
                  <c:v>208.64634293813378</c:v>
                </c:pt>
              </c:numCache>
            </c:numRef>
          </c:val>
          <c:extLst xmlns:c16r2="http://schemas.microsoft.com/office/drawing/2015/06/chart">
            <c:ext xmlns:c16="http://schemas.microsoft.com/office/drawing/2014/chart" uri="{C3380CC4-5D6E-409C-BE32-E72D297353CC}">
              <c16:uniqueId val="{00000001-045F-5249-A5E2-23AA353EA8B1}"/>
            </c:ext>
          </c:extLst>
        </c:ser>
        <c:dLbls>
          <c:showLegendKey val="0"/>
          <c:showVal val="0"/>
          <c:showCatName val="0"/>
          <c:showSerName val="0"/>
          <c:showPercent val="0"/>
          <c:showBubbleSize val="0"/>
        </c:dLbls>
        <c:gapWidth val="150"/>
        <c:shape val="box"/>
        <c:axId val="237351680"/>
        <c:axId val="237353600"/>
        <c:axId val="0"/>
      </c:bar3DChart>
      <c:catAx>
        <c:axId val="237351680"/>
        <c:scaling>
          <c:orientation val="minMax"/>
        </c:scaling>
        <c:delete val="0"/>
        <c:axPos val="b"/>
        <c:title>
          <c:tx>
            <c:rich>
              <a:bodyPr/>
              <a:lstStyle/>
              <a:p>
                <a:pPr>
                  <a:defRPr/>
                </a:pPr>
                <a:r>
                  <a:rPr lang="nb-NO"/>
                  <a:t>[Mt CO2]</a:t>
                </a:r>
              </a:p>
            </c:rich>
          </c:tx>
          <c:layout>
            <c:manualLayout>
              <c:xMode val="edge"/>
              <c:yMode val="edge"/>
              <c:x val="1.8891948251392791E-2"/>
              <c:y val="7.8510352872557601E-2"/>
            </c:manualLayout>
          </c:layout>
          <c:overlay val="0"/>
        </c:title>
        <c:numFmt formatCode="General" sourceLinked="1"/>
        <c:majorTickMark val="out"/>
        <c:minorTickMark val="none"/>
        <c:tickLblPos val="nextTo"/>
        <c:crossAx val="237353600"/>
        <c:crosses val="autoZero"/>
        <c:auto val="1"/>
        <c:lblAlgn val="ctr"/>
        <c:lblOffset val="100"/>
        <c:tickLblSkip val="4"/>
        <c:tickMarkSkip val="5"/>
        <c:noMultiLvlLbl val="0"/>
      </c:catAx>
      <c:valAx>
        <c:axId val="237353600"/>
        <c:scaling>
          <c:orientation val="minMax"/>
        </c:scaling>
        <c:delete val="0"/>
        <c:axPos val="l"/>
        <c:majorGridlines>
          <c:spPr>
            <a:ln w="0">
              <a:solidFill>
                <a:schemeClr val="bg1">
                  <a:lumMod val="85000"/>
                </a:schemeClr>
              </a:solidFill>
            </a:ln>
          </c:spPr>
        </c:majorGridlines>
        <c:numFmt formatCode="0" sourceLinked="1"/>
        <c:majorTickMark val="out"/>
        <c:minorTickMark val="none"/>
        <c:tickLblPos val="nextTo"/>
        <c:crossAx val="237351680"/>
        <c:crosses val="autoZero"/>
        <c:crossBetween val="between"/>
      </c:valAx>
    </c:plotArea>
    <c:legend>
      <c:legendPos val="b"/>
      <c:layout>
        <c:manualLayout>
          <c:xMode val="edge"/>
          <c:yMode val="edge"/>
          <c:x val="8.1738480724248747E-2"/>
          <c:y val="0.86235006072002196"/>
          <c:w val="0.74718682601533593"/>
          <c:h val="0.13764993927997807"/>
        </c:manualLayout>
      </c:layout>
      <c:overlay val="0"/>
    </c:legend>
    <c:plotVisOnly val="1"/>
    <c:dispBlanksAs val="gap"/>
    <c:showDLblsOverMax val="0"/>
  </c:chart>
  <c:spPr>
    <a:ln>
      <a:noFill/>
    </a:ln>
  </c:spPr>
  <c:txPr>
    <a:bodyPr/>
    <a:lstStyle/>
    <a:p>
      <a:pPr>
        <a:defRPr sz="1200">
          <a:latin typeface="Calibri" panose="020F0502020204030204" pitchFamily="34" charset="0"/>
        </a:defRPr>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960" b="0" i="0" u="none" strike="noStrike" baseline="0">
                <a:solidFill>
                  <a:srgbClr val="969696"/>
                </a:solidFill>
                <a:latin typeface="Calibri"/>
                <a:ea typeface="Calibri"/>
                <a:cs typeface="Calibri"/>
              </a:defRPr>
            </a:pPr>
            <a:r>
              <a:rPr lang="nb-NO" dirty="0" err="1" smtClean="0"/>
              <a:t>Calculated</a:t>
            </a:r>
            <a:r>
              <a:rPr lang="nb-NO" dirty="0" smtClean="0"/>
              <a:t> </a:t>
            </a:r>
            <a:r>
              <a:rPr lang="nb-NO" dirty="0" err="1"/>
              <a:t>profitability</a:t>
            </a:r>
            <a:r>
              <a:rPr lang="nb-NO" dirty="0"/>
              <a:t> for hot </a:t>
            </a:r>
            <a:r>
              <a:rPr lang="nb-NO" dirty="0" err="1"/>
              <a:t>rolled</a:t>
            </a:r>
            <a:r>
              <a:rPr lang="nb-NO" dirty="0"/>
              <a:t> coil </a:t>
            </a:r>
            <a:r>
              <a:rPr lang="nb-NO" dirty="0" err="1"/>
              <a:t>refined</a:t>
            </a:r>
            <a:r>
              <a:rPr lang="nb-NO" dirty="0"/>
              <a:t> </a:t>
            </a:r>
            <a:r>
              <a:rPr lang="nb-NO" dirty="0" err="1"/>
              <a:t>steel</a:t>
            </a:r>
            <a:r>
              <a:rPr lang="nb-NO" dirty="0"/>
              <a:t> </a:t>
            </a:r>
            <a:r>
              <a:rPr lang="nb-NO" dirty="0" err="1"/>
              <a:t>product</a:t>
            </a:r>
            <a:r>
              <a:rPr lang="nb-NO" dirty="0"/>
              <a:t> </a:t>
            </a:r>
            <a:r>
              <a:rPr lang="nb-NO" dirty="0" err="1"/>
              <a:t>vs</a:t>
            </a:r>
            <a:r>
              <a:rPr lang="nb-NO" dirty="0"/>
              <a:t> </a:t>
            </a:r>
            <a:r>
              <a:rPr lang="nb-NO" dirty="0" err="1"/>
              <a:t>direct</a:t>
            </a:r>
            <a:r>
              <a:rPr lang="nb-NO" dirty="0"/>
              <a:t> </a:t>
            </a:r>
            <a:r>
              <a:rPr lang="nb-NO" dirty="0" err="1"/>
              <a:t>emissions</a:t>
            </a:r>
            <a:r>
              <a:rPr lang="nb-NO" dirty="0"/>
              <a:t> from </a:t>
            </a:r>
            <a:r>
              <a:rPr lang="nb-NO" dirty="0" err="1"/>
              <a:t>crude</a:t>
            </a:r>
            <a:r>
              <a:rPr lang="nb-NO" dirty="0"/>
              <a:t> </a:t>
            </a:r>
            <a:r>
              <a:rPr lang="nb-NO" dirty="0" err="1"/>
              <a:t>steel</a:t>
            </a:r>
            <a:r>
              <a:rPr lang="nb-NO" dirty="0"/>
              <a:t> </a:t>
            </a:r>
            <a:r>
              <a:rPr lang="nb-NO" dirty="0" err="1"/>
              <a:t>production</a:t>
            </a:r>
            <a:endParaRPr lang="nb-NO" dirty="0"/>
          </a:p>
        </c:rich>
      </c:tx>
      <c:layout>
        <c:manualLayout>
          <c:xMode val="edge"/>
          <c:yMode val="edge"/>
          <c:x val="3.4449176677342805E-2"/>
          <c:y val="3.4589586558090496E-2"/>
        </c:manualLayout>
      </c:layout>
      <c:overlay val="1"/>
    </c:title>
    <c:autoTitleDeleted val="0"/>
    <c:plotArea>
      <c:layout>
        <c:manualLayout>
          <c:layoutTarget val="inner"/>
          <c:xMode val="edge"/>
          <c:yMode val="edge"/>
          <c:x val="8.9385474860335198E-2"/>
          <c:y val="0.16547531827545228"/>
          <c:w val="0.79136734816544874"/>
          <c:h val="0.63734441625273597"/>
        </c:manualLayout>
      </c:layout>
      <c:barChart>
        <c:barDir val="col"/>
        <c:grouping val="clustered"/>
        <c:varyColors val="0"/>
        <c:ser>
          <c:idx val="1"/>
          <c:order val="1"/>
          <c:tx>
            <c:strRef>
              <c:f>'Steel profitability'!$M$5</c:f>
              <c:strCache>
                <c:ptCount val="1"/>
                <c:pt idx="0">
                  <c:v>Estimated direct emissions from steel sector</c:v>
                </c:pt>
              </c:strCache>
            </c:strRef>
          </c:tx>
          <c:spPr>
            <a:solidFill>
              <a:srgbClr val="A28B5C"/>
            </a:solidFill>
            <a:ln w="12700">
              <a:noFill/>
              <a:prstDash val="solid"/>
            </a:ln>
          </c:spPr>
          <c:invertIfNegative val="0"/>
          <c:cat>
            <c:strRef>
              <c:f>'Steel profitability'!$K$6:$K$57</c:f>
              <c:strCache>
                <c:ptCount val="52"/>
                <c:pt idx="0">
                  <c:v>Q1 2007</c:v>
                </c:pt>
                <c:pt idx="1">
                  <c:v>Q2 2007</c:v>
                </c:pt>
                <c:pt idx="2">
                  <c:v>Q3 2007</c:v>
                </c:pt>
                <c:pt idx="3">
                  <c:v>Q4 2007</c:v>
                </c:pt>
                <c:pt idx="4">
                  <c:v>Q1 2008</c:v>
                </c:pt>
                <c:pt idx="5">
                  <c:v>Q2 2008</c:v>
                </c:pt>
                <c:pt idx="6">
                  <c:v>Q3 2008</c:v>
                </c:pt>
                <c:pt idx="7">
                  <c:v>Q4 2008</c:v>
                </c:pt>
                <c:pt idx="8">
                  <c:v>Q1 2009</c:v>
                </c:pt>
                <c:pt idx="9">
                  <c:v>Q2 2009</c:v>
                </c:pt>
                <c:pt idx="10">
                  <c:v>Q3 2009</c:v>
                </c:pt>
                <c:pt idx="11">
                  <c:v>Q4 2009</c:v>
                </c:pt>
                <c:pt idx="12">
                  <c:v>Q1 2010</c:v>
                </c:pt>
                <c:pt idx="13">
                  <c:v>Q2 2010</c:v>
                </c:pt>
                <c:pt idx="14">
                  <c:v>Q3 2010</c:v>
                </c:pt>
                <c:pt idx="15">
                  <c:v>Q4 2010</c:v>
                </c:pt>
                <c:pt idx="16">
                  <c:v>Q1 2011</c:v>
                </c:pt>
                <c:pt idx="17">
                  <c:v>Q2 2011</c:v>
                </c:pt>
                <c:pt idx="18">
                  <c:v>Q3 2011</c:v>
                </c:pt>
                <c:pt idx="19">
                  <c:v>Q4 2011</c:v>
                </c:pt>
                <c:pt idx="20">
                  <c:v>Q1 2012</c:v>
                </c:pt>
                <c:pt idx="21">
                  <c:v>Q2 2012</c:v>
                </c:pt>
                <c:pt idx="22">
                  <c:v>Q3 2012</c:v>
                </c:pt>
                <c:pt idx="23">
                  <c:v>Q4 2012</c:v>
                </c:pt>
                <c:pt idx="24">
                  <c:v>Q1 2013</c:v>
                </c:pt>
                <c:pt idx="25">
                  <c:v>Q2 2013</c:v>
                </c:pt>
                <c:pt idx="26">
                  <c:v>Q3 2013</c:v>
                </c:pt>
                <c:pt idx="27">
                  <c:v>Q4 2013</c:v>
                </c:pt>
                <c:pt idx="28">
                  <c:v>Q1 2014</c:v>
                </c:pt>
                <c:pt idx="29">
                  <c:v>Q2 2014</c:v>
                </c:pt>
                <c:pt idx="30">
                  <c:v>Q3 2014</c:v>
                </c:pt>
                <c:pt idx="31">
                  <c:v>Q4 2014</c:v>
                </c:pt>
                <c:pt idx="32">
                  <c:v>Q1 2015</c:v>
                </c:pt>
                <c:pt idx="33">
                  <c:v>Q2 2015</c:v>
                </c:pt>
                <c:pt idx="34">
                  <c:v>Q3 2015</c:v>
                </c:pt>
                <c:pt idx="35">
                  <c:v>Q4 2015</c:v>
                </c:pt>
                <c:pt idx="36">
                  <c:v>Q1 2016</c:v>
                </c:pt>
                <c:pt idx="37">
                  <c:v>Q2 2016</c:v>
                </c:pt>
                <c:pt idx="38">
                  <c:v>Q3 2016</c:v>
                </c:pt>
                <c:pt idx="39">
                  <c:v>Q4 2016</c:v>
                </c:pt>
                <c:pt idx="40">
                  <c:v>Q1 2017</c:v>
                </c:pt>
                <c:pt idx="41">
                  <c:v>Q2 2017</c:v>
                </c:pt>
                <c:pt idx="42">
                  <c:v>Q3 2017</c:v>
                </c:pt>
                <c:pt idx="43">
                  <c:v>Q4 2017</c:v>
                </c:pt>
                <c:pt idx="44">
                  <c:v>Q1 2018</c:v>
                </c:pt>
                <c:pt idx="45">
                  <c:v>Q2 2018</c:v>
                </c:pt>
                <c:pt idx="46">
                  <c:v>Q3 2018</c:v>
                </c:pt>
                <c:pt idx="47">
                  <c:v>Q4 2018</c:v>
                </c:pt>
                <c:pt idx="48">
                  <c:v>Q1 2019</c:v>
                </c:pt>
                <c:pt idx="49">
                  <c:v>Q2 2019</c:v>
                </c:pt>
                <c:pt idx="50">
                  <c:v>Q3 2019</c:v>
                </c:pt>
                <c:pt idx="51">
                  <c:v>Q4 2019</c:v>
                </c:pt>
              </c:strCache>
            </c:strRef>
          </c:cat>
          <c:val>
            <c:numRef>
              <c:f>'Steel profitability'!$M$6:$M$57</c:f>
              <c:numCache>
                <c:formatCode>0</c:formatCode>
                <c:ptCount val="52"/>
                <c:pt idx="0">
                  <c:v>55.467767000000009</c:v>
                </c:pt>
                <c:pt idx="1">
                  <c:v>55.382595999999999</c:v>
                </c:pt>
                <c:pt idx="2">
                  <c:v>52.041359</c:v>
                </c:pt>
                <c:pt idx="3">
                  <c:v>52.978576999999994</c:v>
                </c:pt>
                <c:pt idx="4">
                  <c:v>54.837969069999993</c:v>
                </c:pt>
                <c:pt idx="5">
                  <c:v>55.166696510000001</c:v>
                </c:pt>
                <c:pt idx="6">
                  <c:v>52.220546949999999</c:v>
                </c:pt>
                <c:pt idx="7">
                  <c:v>39.150001579999994</c:v>
                </c:pt>
                <c:pt idx="8">
                  <c:v>31.481224509999997</c:v>
                </c:pt>
                <c:pt idx="9">
                  <c:v>31.396044879999998</c:v>
                </c:pt>
                <c:pt idx="10">
                  <c:v>38.01673426</c:v>
                </c:pt>
                <c:pt idx="11">
                  <c:v>43.747620080000004</c:v>
                </c:pt>
                <c:pt idx="12">
                  <c:v>43.584850000000003</c:v>
                </c:pt>
                <c:pt idx="13">
                  <c:v>47.760199999999998</c:v>
                </c:pt>
                <c:pt idx="14">
                  <c:v>42.226280000000003</c:v>
                </c:pt>
                <c:pt idx="15">
                  <c:v>43.653219999999997</c:v>
                </c:pt>
                <c:pt idx="16">
                  <c:v>44.621549999999999</c:v>
                </c:pt>
                <c:pt idx="17">
                  <c:v>46.288450499999996</c:v>
                </c:pt>
                <c:pt idx="18">
                  <c:v>42.517961809349998</c:v>
                </c:pt>
                <c:pt idx="19">
                  <c:v>40.732575766349996</c:v>
                </c:pt>
                <c:pt idx="20">
                  <c:v>42.247596360599999</c:v>
                </c:pt>
                <c:pt idx="21">
                  <c:v>43.6708591314</c:v>
                </c:pt>
                <c:pt idx="22">
                  <c:v>40.915221770854799</c:v>
                </c:pt>
                <c:pt idx="23">
                  <c:v>38.57186585196429</c:v>
                </c:pt>
                <c:pt idx="24">
                  <c:v>41.742480286499998</c:v>
                </c:pt>
                <c:pt idx="25">
                  <c:v>42.995370000000001</c:v>
                </c:pt>
                <c:pt idx="26">
                  <c:v>41.928869999999996</c:v>
                </c:pt>
                <c:pt idx="27">
                  <c:v>42.937118999999996</c:v>
                </c:pt>
                <c:pt idx="28">
                  <c:v>44.846767784549996</c:v>
                </c:pt>
                <c:pt idx="29">
                  <c:v>43.845622714199997</c:v>
                </c:pt>
                <c:pt idx="30">
                  <c:v>41.766313027800003</c:v>
                </c:pt>
                <c:pt idx="31">
                  <c:v>43.142424279900006</c:v>
                </c:pt>
                <c:pt idx="32">
                  <c:v>44.604458899274995</c:v>
                </c:pt>
                <c:pt idx="33">
                  <c:v>44.499867640049999</c:v>
                </c:pt>
                <c:pt idx="34">
                  <c:v>41.143117943850001</c:v>
                </c:pt>
                <c:pt idx="35">
                  <c:v>39.873766399200001</c:v>
                </c:pt>
                <c:pt idx="36">
                  <c:v>42.390961079999997</c:v>
                </c:pt>
                <c:pt idx="37">
                  <c:v>41.916726839999988</c:v>
                </c:pt>
                <c:pt idx="38">
                  <c:v>38.972899650000002</c:v>
                </c:pt>
                <c:pt idx="39">
                  <c:v>40.932114209999995</c:v>
                </c:pt>
                <c:pt idx="40">
                  <c:v>43.410642329999995</c:v>
                </c:pt>
                <c:pt idx="41">
                  <c:v>43.565830139999989</c:v>
                </c:pt>
                <c:pt idx="42">
                  <c:v>40.97908743</c:v>
                </c:pt>
                <c:pt idx="43">
                  <c:v>41.544610199999994</c:v>
                </c:pt>
                <c:pt idx="44">
                  <c:v>42.549475440000002</c:v>
                </c:pt>
                <c:pt idx="45">
                  <c:v>42.672767790000002</c:v>
                </c:pt>
                <c:pt idx="46">
                  <c:v>38.502415259999992</c:v>
                </c:pt>
                <c:pt idx="47">
                  <c:v>41.131872008999999</c:v>
                </c:pt>
              </c:numCache>
            </c:numRef>
          </c:val>
        </c:ser>
        <c:ser>
          <c:idx val="2"/>
          <c:order val="2"/>
          <c:tx>
            <c:strRef>
              <c:f>'Steel profitability'!$N$5</c:f>
              <c:strCache>
                <c:ptCount val="1"/>
                <c:pt idx="0">
                  <c:v>Prognosed emissions from steel sector</c:v>
                </c:pt>
              </c:strCache>
            </c:strRef>
          </c:tx>
          <c:spPr>
            <a:solidFill>
              <a:srgbClr val="00B0F0"/>
            </a:solidFill>
            <a:ln w="12700">
              <a:noFill/>
              <a:prstDash val="solid"/>
            </a:ln>
          </c:spPr>
          <c:invertIfNegative val="0"/>
          <c:cat>
            <c:strRef>
              <c:f>'Steel profitability'!$K$6:$K$57</c:f>
              <c:strCache>
                <c:ptCount val="52"/>
                <c:pt idx="0">
                  <c:v>Q1 2007</c:v>
                </c:pt>
                <c:pt idx="1">
                  <c:v>Q2 2007</c:v>
                </c:pt>
                <c:pt idx="2">
                  <c:v>Q3 2007</c:v>
                </c:pt>
                <c:pt idx="3">
                  <c:v>Q4 2007</c:v>
                </c:pt>
                <c:pt idx="4">
                  <c:v>Q1 2008</c:v>
                </c:pt>
                <c:pt idx="5">
                  <c:v>Q2 2008</c:v>
                </c:pt>
                <c:pt idx="6">
                  <c:v>Q3 2008</c:v>
                </c:pt>
                <c:pt idx="7">
                  <c:v>Q4 2008</c:v>
                </c:pt>
                <c:pt idx="8">
                  <c:v>Q1 2009</c:v>
                </c:pt>
                <c:pt idx="9">
                  <c:v>Q2 2009</c:v>
                </c:pt>
                <c:pt idx="10">
                  <c:v>Q3 2009</c:v>
                </c:pt>
                <c:pt idx="11">
                  <c:v>Q4 2009</c:v>
                </c:pt>
                <c:pt idx="12">
                  <c:v>Q1 2010</c:v>
                </c:pt>
                <c:pt idx="13">
                  <c:v>Q2 2010</c:v>
                </c:pt>
                <c:pt idx="14">
                  <c:v>Q3 2010</c:v>
                </c:pt>
                <c:pt idx="15">
                  <c:v>Q4 2010</c:v>
                </c:pt>
                <c:pt idx="16">
                  <c:v>Q1 2011</c:v>
                </c:pt>
                <c:pt idx="17">
                  <c:v>Q2 2011</c:v>
                </c:pt>
                <c:pt idx="18">
                  <c:v>Q3 2011</c:v>
                </c:pt>
                <c:pt idx="19">
                  <c:v>Q4 2011</c:v>
                </c:pt>
                <c:pt idx="20">
                  <c:v>Q1 2012</c:v>
                </c:pt>
                <c:pt idx="21">
                  <c:v>Q2 2012</c:v>
                </c:pt>
                <c:pt idx="22">
                  <c:v>Q3 2012</c:v>
                </c:pt>
                <c:pt idx="23">
                  <c:v>Q4 2012</c:v>
                </c:pt>
                <c:pt idx="24">
                  <c:v>Q1 2013</c:v>
                </c:pt>
                <c:pt idx="25">
                  <c:v>Q2 2013</c:v>
                </c:pt>
                <c:pt idx="26">
                  <c:v>Q3 2013</c:v>
                </c:pt>
                <c:pt idx="27">
                  <c:v>Q4 2013</c:v>
                </c:pt>
                <c:pt idx="28">
                  <c:v>Q1 2014</c:v>
                </c:pt>
                <c:pt idx="29">
                  <c:v>Q2 2014</c:v>
                </c:pt>
                <c:pt idx="30">
                  <c:v>Q3 2014</c:v>
                </c:pt>
                <c:pt idx="31">
                  <c:v>Q4 2014</c:v>
                </c:pt>
                <c:pt idx="32">
                  <c:v>Q1 2015</c:v>
                </c:pt>
                <c:pt idx="33">
                  <c:v>Q2 2015</c:v>
                </c:pt>
                <c:pt idx="34">
                  <c:v>Q3 2015</c:v>
                </c:pt>
                <c:pt idx="35">
                  <c:v>Q4 2015</c:v>
                </c:pt>
                <c:pt idx="36">
                  <c:v>Q1 2016</c:v>
                </c:pt>
                <c:pt idx="37">
                  <c:v>Q2 2016</c:v>
                </c:pt>
                <c:pt idx="38">
                  <c:v>Q3 2016</c:v>
                </c:pt>
                <c:pt idx="39">
                  <c:v>Q4 2016</c:v>
                </c:pt>
                <c:pt idx="40">
                  <c:v>Q1 2017</c:v>
                </c:pt>
                <c:pt idx="41">
                  <c:v>Q2 2017</c:v>
                </c:pt>
                <c:pt idx="42">
                  <c:v>Q3 2017</c:v>
                </c:pt>
                <c:pt idx="43">
                  <c:v>Q4 2017</c:v>
                </c:pt>
                <c:pt idx="44">
                  <c:v>Q1 2018</c:v>
                </c:pt>
                <c:pt idx="45">
                  <c:v>Q2 2018</c:v>
                </c:pt>
                <c:pt idx="46">
                  <c:v>Q3 2018</c:v>
                </c:pt>
                <c:pt idx="47">
                  <c:v>Q4 2018</c:v>
                </c:pt>
                <c:pt idx="48">
                  <c:v>Q1 2019</c:v>
                </c:pt>
                <c:pt idx="49">
                  <c:v>Q2 2019</c:v>
                </c:pt>
                <c:pt idx="50">
                  <c:v>Q3 2019</c:v>
                </c:pt>
                <c:pt idx="51">
                  <c:v>Q4 2019</c:v>
                </c:pt>
              </c:strCache>
            </c:strRef>
          </c:cat>
          <c:val>
            <c:numRef>
              <c:f>'Steel profitability'!$N$6:$N$57</c:f>
              <c:numCache>
                <c:formatCode>General</c:formatCode>
                <c:ptCount val="52"/>
                <c:pt idx="48" formatCode="0">
                  <c:v>40.539129400500002</c:v>
                </c:pt>
                <c:pt idx="49" formatCode="0">
                  <c:v>38.117391107399989</c:v>
                </c:pt>
                <c:pt idx="50" formatCode="0">
                  <c:v>38.502415259999992</c:v>
                </c:pt>
                <c:pt idx="51" formatCode="0">
                  <c:v>41.131872008999999</c:v>
                </c:pt>
              </c:numCache>
            </c:numRef>
          </c:val>
        </c:ser>
        <c:dLbls>
          <c:showLegendKey val="0"/>
          <c:showVal val="0"/>
          <c:showCatName val="0"/>
          <c:showSerName val="0"/>
          <c:showPercent val="0"/>
          <c:showBubbleSize val="0"/>
        </c:dLbls>
        <c:gapWidth val="100"/>
        <c:overlap val="100"/>
        <c:axId val="125535360"/>
        <c:axId val="125536896"/>
      </c:barChart>
      <c:lineChart>
        <c:grouping val="standard"/>
        <c:varyColors val="0"/>
        <c:ser>
          <c:idx val="0"/>
          <c:order val="0"/>
          <c:tx>
            <c:strRef>
              <c:f>'Steel profitability'!$L$5</c:f>
              <c:strCache>
                <c:ptCount val="1"/>
                <c:pt idx="0">
                  <c:v>Profitability HRC steel production</c:v>
                </c:pt>
              </c:strCache>
            </c:strRef>
          </c:tx>
          <c:spPr>
            <a:ln w="25400">
              <a:solidFill>
                <a:srgbClr val="000080"/>
              </a:solidFill>
              <a:prstDash val="solid"/>
            </a:ln>
          </c:spPr>
          <c:marker>
            <c:symbol val="none"/>
          </c:marker>
          <c:cat>
            <c:strRef>
              <c:f>'Steel profitability'!$K$6:$K$57</c:f>
              <c:strCache>
                <c:ptCount val="52"/>
                <c:pt idx="0">
                  <c:v>Q1 2007</c:v>
                </c:pt>
                <c:pt idx="1">
                  <c:v>Q2 2007</c:v>
                </c:pt>
                <c:pt idx="2">
                  <c:v>Q3 2007</c:v>
                </c:pt>
                <c:pt idx="3">
                  <c:v>Q4 2007</c:v>
                </c:pt>
                <c:pt idx="4">
                  <c:v>Q1 2008</c:v>
                </c:pt>
                <c:pt idx="5">
                  <c:v>Q2 2008</c:v>
                </c:pt>
                <c:pt idx="6">
                  <c:v>Q3 2008</c:v>
                </c:pt>
                <c:pt idx="7">
                  <c:v>Q4 2008</c:v>
                </c:pt>
                <c:pt idx="8">
                  <c:v>Q1 2009</c:v>
                </c:pt>
                <c:pt idx="9">
                  <c:v>Q2 2009</c:v>
                </c:pt>
                <c:pt idx="10">
                  <c:v>Q3 2009</c:v>
                </c:pt>
                <c:pt idx="11">
                  <c:v>Q4 2009</c:v>
                </c:pt>
                <c:pt idx="12">
                  <c:v>Q1 2010</c:v>
                </c:pt>
                <c:pt idx="13">
                  <c:v>Q2 2010</c:v>
                </c:pt>
                <c:pt idx="14">
                  <c:v>Q3 2010</c:v>
                </c:pt>
                <c:pt idx="15">
                  <c:v>Q4 2010</c:v>
                </c:pt>
                <c:pt idx="16">
                  <c:v>Q1 2011</c:v>
                </c:pt>
                <c:pt idx="17">
                  <c:v>Q2 2011</c:v>
                </c:pt>
                <c:pt idx="18">
                  <c:v>Q3 2011</c:v>
                </c:pt>
                <c:pt idx="19">
                  <c:v>Q4 2011</c:v>
                </c:pt>
                <c:pt idx="20">
                  <c:v>Q1 2012</c:v>
                </c:pt>
                <c:pt idx="21">
                  <c:v>Q2 2012</c:v>
                </c:pt>
                <c:pt idx="22">
                  <c:v>Q3 2012</c:v>
                </c:pt>
                <c:pt idx="23">
                  <c:v>Q4 2012</c:v>
                </c:pt>
                <c:pt idx="24">
                  <c:v>Q1 2013</c:v>
                </c:pt>
                <c:pt idx="25">
                  <c:v>Q2 2013</c:v>
                </c:pt>
                <c:pt idx="26">
                  <c:v>Q3 2013</c:v>
                </c:pt>
                <c:pt idx="27">
                  <c:v>Q4 2013</c:v>
                </c:pt>
                <c:pt idx="28">
                  <c:v>Q1 2014</c:v>
                </c:pt>
                <c:pt idx="29">
                  <c:v>Q2 2014</c:v>
                </c:pt>
                <c:pt idx="30">
                  <c:v>Q3 2014</c:v>
                </c:pt>
                <c:pt idx="31">
                  <c:v>Q4 2014</c:v>
                </c:pt>
                <c:pt idx="32">
                  <c:v>Q1 2015</c:v>
                </c:pt>
                <c:pt idx="33">
                  <c:v>Q2 2015</c:v>
                </c:pt>
                <c:pt idx="34">
                  <c:v>Q3 2015</c:v>
                </c:pt>
                <c:pt idx="35">
                  <c:v>Q4 2015</c:v>
                </c:pt>
                <c:pt idx="36">
                  <c:v>Q1 2016</c:v>
                </c:pt>
                <c:pt idx="37">
                  <c:v>Q2 2016</c:v>
                </c:pt>
                <c:pt idx="38">
                  <c:v>Q3 2016</c:v>
                </c:pt>
                <c:pt idx="39">
                  <c:v>Q4 2016</c:v>
                </c:pt>
                <c:pt idx="40">
                  <c:v>Q1 2017</c:v>
                </c:pt>
                <c:pt idx="41">
                  <c:v>Q2 2017</c:v>
                </c:pt>
                <c:pt idx="42">
                  <c:v>Q3 2017</c:v>
                </c:pt>
                <c:pt idx="43">
                  <c:v>Q4 2017</c:v>
                </c:pt>
                <c:pt idx="44">
                  <c:v>Q1 2018</c:v>
                </c:pt>
                <c:pt idx="45">
                  <c:v>Q2 2018</c:v>
                </c:pt>
                <c:pt idx="46">
                  <c:v>Q3 2018</c:v>
                </c:pt>
                <c:pt idx="47">
                  <c:v>Q4 2018</c:v>
                </c:pt>
                <c:pt idx="48">
                  <c:v>Q1 2019</c:v>
                </c:pt>
                <c:pt idx="49">
                  <c:v>Q2 2019</c:v>
                </c:pt>
                <c:pt idx="50">
                  <c:v>Q3 2019</c:v>
                </c:pt>
                <c:pt idx="51">
                  <c:v>Q4 2019</c:v>
                </c:pt>
              </c:strCache>
            </c:strRef>
          </c:cat>
          <c:val>
            <c:numRef>
              <c:f>'Steel profitability'!$L$6:$L$57</c:f>
              <c:numCache>
                <c:formatCode>0</c:formatCode>
                <c:ptCount val="52"/>
                <c:pt idx="0">
                  <c:v>195.48808559736131</c:v>
                </c:pt>
                <c:pt idx="1">
                  <c:v>204.46053836764915</c:v>
                </c:pt>
                <c:pt idx="2">
                  <c:v>195.01611903935927</c:v>
                </c:pt>
                <c:pt idx="3">
                  <c:v>186.10310740678119</c:v>
                </c:pt>
                <c:pt idx="4">
                  <c:v>146.44711063637257</c:v>
                </c:pt>
                <c:pt idx="5">
                  <c:v>238.59565419439022</c:v>
                </c:pt>
                <c:pt idx="6">
                  <c:v>273.06448315931931</c:v>
                </c:pt>
                <c:pt idx="7">
                  <c:v>203.57882702230179</c:v>
                </c:pt>
                <c:pt idx="8">
                  <c:v>59.381938166095289</c:v>
                </c:pt>
                <c:pt idx="9">
                  <c:v>28.306517842646468</c:v>
                </c:pt>
                <c:pt idx="10">
                  <c:v>37.932592559824307</c:v>
                </c:pt>
                <c:pt idx="11">
                  <c:v>76.356059541480889</c:v>
                </c:pt>
                <c:pt idx="12">
                  <c:v>49.018886771615826</c:v>
                </c:pt>
                <c:pt idx="13">
                  <c:v>79.323012356412505</c:v>
                </c:pt>
                <c:pt idx="14">
                  <c:v>105.26646771925643</c:v>
                </c:pt>
                <c:pt idx="15">
                  <c:v>59.351735311141852</c:v>
                </c:pt>
                <c:pt idx="16">
                  <c:v>38.539331210600004</c:v>
                </c:pt>
                <c:pt idx="17">
                  <c:v>109.78656888373604</c:v>
                </c:pt>
                <c:pt idx="18">
                  <c:v>51.876817469423749</c:v>
                </c:pt>
                <c:pt idx="19">
                  <c:v>26.33141886283958</c:v>
                </c:pt>
                <c:pt idx="20">
                  <c:v>41.139295362549454</c:v>
                </c:pt>
                <c:pt idx="21">
                  <c:v>54.445574630629835</c:v>
                </c:pt>
                <c:pt idx="22">
                  <c:v>36.372706143672701</c:v>
                </c:pt>
                <c:pt idx="23">
                  <c:v>67.092748422187199</c:v>
                </c:pt>
                <c:pt idx="24">
                  <c:v>85.936130375079145</c:v>
                </c:pt>
                <c:pt idx="25">
                  <c:v>37.484742434023872</c:v>
                </c:pt>
                <c:pt idx="26">
                  <c:v>45.968130594959881</c:v>
                </c:pt>
                <c:pt idx="27">
                  <c:v>55.69672293985451</c:v>
                </c:pt>
                <c:pt idx="28">
                  <c:v>49.001292707921515</c:v>
                </c:pt>
                <c:pt idx="29">
                  <c:v>60.558704808239362</c:v>
                </c:pt>
                <c:pt idx="30">
                  <c:v>70.625831168003174</c:v>
                </c:pt>
                <c:pt idx="31">
                  <c:v>77.387680817709892</c:v>
                </c:pt>
                <c:pt idx="32">
                  <c:v>72.259401515964313</c:v>
                </c:pt>
                <c:pt idx="33">
                  <c:v>68.02080467112836</c:v>
                </c:pt>
                <c:pt idx="34">
                  <c:v>63.060468713942214</c:v>
                </c:pt>
                <c:pt idx="35">
                  <c:v>28.731391992535766</c:v>
                </c:pt>
                <c:pt idx="36">
                  <c:v>49.429901092496472</c:v>
                </c:pt>
                <c:pt idx="37">
                  <c:v>119.78705954056092</c:v>
                </c:pt>
                <c:pt idx="38">
                  <c:v>131.17524419517906</c:v>
                </c:pt>
                <c:pt idx="39">
                  <c:v>151.79154572902462</c:v>
                </c:pt>
                <c:pt idx="40">
                  <c:v>135.71279073006914</c:v>
                </c:pt>
                <c:pt idx="41">
                  <c:v>118.10678354555462</c:v>
                </c:pt>
                <c:pt idx="42">
                  <c:v>136.09925180379167</c:v>
                </c:pt>
                <c:pt idx="43">
                  <c:v>147.07661464482234</c:v>
                </c:pt>
                <c:pt idx="44">
                  <c:v>158.85974293553687</c:v>
                </c:pt>
                <c:pt idx="45">
                  <c:v>147.63328453186583</c:v>
                </c:pt>
                <c:pt idx="46">
                  <c:v>134.84234154156039</c:v>
                </c:pt>
                <c:pt idx="47">
                  <c:v>110.83487475498363</c:v>
                </c:pt>
                <c:pt idx="48">
                  <c:v>73.161981487580292</c:v>
                </c:pt>
                <c:pt idx="49">
                  <c:v>89.188979941867956</c:v>
                </c:pt>
                <c:pt idx="50">
                  <c:v>80.462584524520864</c:v>
                </c:pt>
                <c:pt idx="51">
                  <c:v>82.855682612695887</c:v>
                </c:pt>
              </c:numCache>
            </c:numRef>
          </c:val>
          <c:smooth val="0"/>
        </c:ser>
        <c:dLbls>
          <c:showLegendKey val="0"/>
          <c:showVal val="0"/>
          <c:showCatName val="0"/>
          <c:showSerName val="0"/>
          <c:showPercent val="0"/>
          <c:showBubbleSize val="0"/>
        </c:dLbls>
        <c:marker val="1"/>
        <c:smooth val="0"/>
        <c:axId val="125543168"/>
        <c:axId val="125544704"/>
      </c:lineChart>
      <c:catAx>
        <c:axId val="12553536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800" b="0" i="0" u="none" strike="noStrike" baseline="0">
                <a:solidFill>
                  <a:srgbClr val="666699"/>
                </a:solidFill>
                <a:latin typeface="Calibri"/>
                <a:ea typeface="Calibri"/>
                <a:cs typeface="Calibri"/>
              </a:defRPr>
            </a:pPr>
            <a:endParaRPr lang="nb-NO"/>
          </a:p>
        </c:txPr>
        <c:crossAx val="125536896"/>
        <c:crosses val="autoZero"/>
        <c:auto val="1"/>
        <c:lblAlgn val="ctr"/>
        <c:lblOffset val="100"/>
        <c:tickLblSkip val="4"/>
        <c:tickMarkSkip val="1"/>
        <c:noMultiLvlLbl val="0"/>
      </c:catAx>
      <c:valAx>
        <c:axId val="125536896"/>
        <c:scaling>
          <c:orientation val="minMax"/>
          <c:max val="65"/>
          <c:min val="20"/>
        </c:scaling>
        <c:delete val="0"/>
        <c:axPos val="l"/>
        <c:majorGridlines>
          <c:spPr>
            <a:ln w="3175">
              <a:solidFill>
                <a:srgbClr val="969696"/>
              </a:solidFill>
              <a:prstDash val="sysDash"/>
            </a:ln>
          </c:spPr>
        </c:majorGridlines>
        <c:title>
          <c:tx>
            <c:rich>
              <a:bodyPr rot="0" vert="horz"/>
              <a:lstStyle/>
              <a:p>
                <a:pPr algn="l">
                  <a:defRPr sz="1200" b="0" i="0" u="none" strike="noStrike" baseline="0">
                    <a:solidFill>
                      <a:srgbClr val="A28B5C"/>
                    </a:solidFill>
                    <a:latin typeface="Calibri"/>
                    <a:ea typeface="Calibri"/>
                    <a:cs typeface="Calibri"/>
                  </a:defRPr>
                </a:pPr>
                <a:r>
                  <a:rPr lang="nb-NO" sz="1200">
                    <a:solidFill>
                      <a:srgbClr val="A28B5C"/>
                    </a:solidFill>
                  </a:rPr>
                  <a:t>Emissions from steel [Mt CO2]</a:t>
                </a:r>
              </a:p>
            </c:rich>
          </c:tx>
          <c:layout>
            <c:manualLayout>
              <c:xMode val="edge"/>
              <c:yMode val="edge"/>
              <c:x val="1.7003437090167134E-2"/>
              <c:y val="8.3176731936262197E-2"/>
            </c:manualLayout>
          </c:layout>
          <c:overlay val="0"/>
          <c:spPr>
            <a:noFill/>
            <a:ln w="25400">
              <a:noFill/>
            </a:ln>
          </c:spPr>
        </c:title>
        <c:numFmt formatCode="0" sourceLinked="1"/>
        <c:majorTickMark val="out"/>
        <c:minorTickMark val="none"/>
        <c:tickLblPos val="nextTo"/>
        <c:spPr>
          <a:noFill/>
          <a:ln w="3175">
            <a:solidFill>
              <a:srgbClr val="000000"/>
            </a:solidFill>
            <a:prstDash val="solid"/>
          </a:ln>
        </c:spPr>
        <c:txPr>
          <a:bodyPr rot="0" vert="horz"/>
          <a:lstStyle/>
          <a:p>
            <a:pPr>
              <a:defRPr sz="1200" b="0" i="0" u="none" strike="noStrike" baseline="0">
                <a:solidFill>
                  <a:srgbClr val="808000"/>
                </a:solidFill>
                <a:latin typeface="Calibri"/>
                <a:ea typeface="Calibri"/>
                <a:cs typeface="Calibri"/>
              </a:defRPr>
            </a:pPr>
            <a:endParaRPr lang="nb-NO"/>
          </a:p>
        </c:txPr>
        <c:crossAx val="125535360"/>
        <c:crosses val="autoZero"/>
        <c:crossBetween val="between"/>
      </c:valAx>
      <c:catAx>
        <c:axId val="125543168"/>
        <c:scaling>
          <c:orientation val="minMax"/>
        </c:scaling>
        <c:delete val="1"/>
        <c:axPos val="b"/>
        <c:numFmt formatCode="General" sourceLinked="1"/>
        <c:majorTickMark val="out"/>
        <c:minorTickMark val="none"/>
        <c:tickLblPos val="nextTo"/>
        <c:crossAx val="125544704"/>
        <c:crosses val="autoZero"/>
        <c:auto val="1"/>
        <c:lblAlgn val="ctr"/>
        <c:lblOffset val="100"/>
        <c:noMultiLvlLbl val="0"/>
      </c:catAx>
      <c:valAx>
        <c:axId val="125544704"/>
        <c:scaling>
          <c:orientation val="minMax"/>
          <c:max val="300"/>
        </c:scaling>
        <c:delete val="0"/>
        <c:axPos val="r"/>
        <c:title>
          <c:tx>
            <c:rich>
              <a:bodyPr rot="0" vert="horz"/>
              <a:lstStyle/>
              <a:p>
                <a:pPr algn="l">
                  <a:defRPr sz="1200" b="0" i="0" u="none" strike="noStrike" baseline="0">
                    <a:solidFill>
                      <a:srgbClr val="0070C0"/>
                    </a:solidFill>
                    <a:latin typeface="Calibri"/>
                    <a:ea typeface="Calibri"/>
                    <a:cs typeface="Calibri"/>
                  </a:defRPr>
                </a:pPr>
                <a:r>
                  <a:rPr lang="nb-NO" sz="1200">
                    <a:solidFill>
                      <a:srgbClr val="0070C0"/>
                    </a:solidFill>
                  </a:rPr>
                  <a:t>Profitability hot rolled coil steel production [€/t steel produced]</a:t>
                </a:r>
              </a:p>
            </c:rich>
          </c:tx>
          <c:layout>
            <c:manualLayout>
              <c:xMode val="edge"/>
              <c:yMode val="edge"/>
              <c:x val="0.68720461840342262"/>
              <c:y val="7.3466019311752423E-2"/>
            </c:manualLayout>
          </c:layout>
          <c:overlay val="0"/>
          <c:spPr>
            <a:noFill/>
            <a:ln w="25400">
              <a:noFill/>
            </a:ln>
          </c:spPr>
        </c:title>
        <c:numFmt formatCode="0" sourceLinked="1"/>
        <c:majorTickMark val="cross"/>
        <c:minorTickMark val="none"/>
        <c:tickLblPos val="nextTo"/>
        <c:spPr>
          <a:ln w="3175">
            <a:solidFill>
              <a:srgbClr val="000000"/>
            </a:solidFill>
            <a:prstDash val="solid"/>
          </a:ln>
        </c:spPr>
        <c:txPr>
          <a:bodyPr rot="0" vert="horz"/>
          <a:lstStyle/>
          <a:p>
            <a:pPr>
              <a:defRPr sz="1200" b="0" i="0" u="none" strike="noStrike" baseline="0">
                <a:solidFill>
                  <a:srgbClr val="333399"/>
                </a:solidFill>
                <a:latin typeface="Calibri"/>
                <a:ea typeface="Calibri"/>
                <a:cs typeface="Calibri"/>
              </a:defRPr>
            </a:pPr>
            <a:endParaRPr lang="nb-NO"/>
          </a:p>
        </c:txPr>
        <c:crossAx val="125543168"/>
        <c:crosses val="max"/>
        <c:crossBetween val="between"/>
      </c:valAx>
      <c:spPr>
        <a:noFill/>
        <a:ln w="25400">
          <a:noFill/>
        </a:ln>
      </c:spPr>
    </c:plotArea>
    <c:legend>
      <c:legendPos val="r"/>
      <c:layout>
        <c:manualLayout>
          <c:xMode val="edge"/>
          <c:yMode val="edge"/>
          <c:x val="4.4711014176663032E-2"/>
          <c:y val="0.83532274147857644"/>
          <c:w val="0.92099878799590218"/>
          <c:h val="0.12878021253194902"/>
        </c:manualLayout>
      </c:layout>
      <c:overlay val="0"/>
      <c:spPr>
        <a:noFill/>
        <a:ln w="25400">
          <a:noFill/>
        </a:ln>
      </c:spPr>
      <c:txPr>
        <a:bodyPr/>
        <a:lstStyle/>
        <a:p>
          <a:pPr>
            <a:defRPr sz="1200" b="0" i="0" u="none" strike="noStrike" baseline="0">
              <a:solidFill>
                <a:srgbClr val="666699"/>
              </a:solidFill>
              <a:latin typeface="Calibri"/>
              <a:ea typeface="Calibri"/>
              <a:cs typeface="Calibri"/>
            </a:defRPr>
          </a:pPr>
          <a:endParaRPr lang="nb-NO"/>
        </a:p>
      </c:txPr>
    </c:legend>
    <c:plotVisOnly val="1"/>
    <c:dispBlanksAs val="gap"/>
    <c:showDLblsOverMax val="0"/>
  </c:chart>
  <c:spPr>
    <a:noFill/>
    <a:ln w="9525">
      <a:noFill/>
    </a:ln>
  </c:spPr>
  <c:txPr>
    <a:bodyPr/>
    <a:lstStyle/>
    <a:p>
      <a:pPr>
        <a:defRPr sz="800" b="0" i="0" u="none" strike="noStrike" baseline="0">
          <a:solidFill>
            <a:srgbClr val="333399"/>
          </a:solidFill>
          <a:latin typeface="Calibri"/>
          <a:ea typeface="Calibri"/>
          <a:cs typeface="Calibri"/>
        </a:defRPr>
      </a:pPr>
      <a:endParaRPr lang="nb-N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nb-NO" dirty="0" err="1"/>
              <a:t>Forecast</a:t>
            </a:r>
            <a:r>
              <a:rPr lang="nb-NO" dirty="0"/>
              <a:t> </a:t>
            </a:r>
            <a:r>
              <a:rPr lang="nb-NO" dirty="0" err="1"/>
              <a:t>of</a:t>
            </a:r>
            <a:r>
              <a:rPr lang="nb-NO" dirty="0"/>
              <a:t> </a:t>
            </a:r>
            <a:r>
              <a:rPr lang="nb-NO" dirty="0" err="1"/>
              <a:t>long</a:t>
            </a:r>
            <a:r>
              <a:rPr lang="nb-NO" dirty="0"/>
              <a:t> term </a:t>
            </a:r>
            <a:r>
              <a:rPr lang="nb-NO" dirty="0" err="1"/>
              <a:t>carbon</a:t>
            </a:r>
            <a:r>
              <a:rPr lang="nb-NO" dirty="0"/>
              <a:t> </a:t>
            </a:r>
            <a:r>
              <a:rPr lang="nb-NO" dirty="0" err="1"/>
              <a:t>credit</a:t>
            </a:r>
            <a:r>
              <a:rPr lang="nb-NO" dirty="0"/>
              <a:t> </a:t>
            </a:r>
            <a:r>
              <a:rPr lang="nb-NO" dirty="0" err="1"/>
              <a:t>balance</a:t>
            </a:r>
            <a:r>
              <a:rPr lang="nb-NO" dirty="0"/>
              <a:t> for EU ETS, </a:t>
            </a:r>
            <a:r>
              <a:rPr lang="nb-NO" dirty="0" err="1"/>
              <a:t>based</a:t>
            </a:r>
            <a:r>
              <a:rPr lang="nb-NO" dirty="0"/>
              <a:t> </a:t>
            </a:r>
            <a:r>
              <a:rPr lang="nb-NO" dirty="0" err="1"/>
              <a:t>on</a:t>
            </a:r>
            <a:r>
              <a:rPr lang="nb-NO" dirty="0"/>
              <a:t> </a:t>
            </a:r>
            <a:r>
              <a:rPr lang="nb-NO" dirty="0" smtClean="0"/>
              <a:t>late </a:t>
            </a:r>
            <a:r>
              <a:rPr lang="nb-NO" dirty="0" err="1" smtClean="0"/>
              <a:t>February</a:t>
            </a:r>
            <a:r>
              <a:rPr lang="nb-NO" dirty="0" smtClean="0"/>
              <a:t> </a:t>
            </a:r>
            <a:r>
              <a:rPr lang="nb-NO" dirty="0"/>
              <a:t>EUA </a:t>
            </a:r>
            <a:r>
              <a:rPr lang="nb-NO" dirty="0" err="1" smtClean="0"/>
              <a:t>prices</a:t>
            </a:r>
            <a:r>
              <a:rPr lang="nb-NO" dirty="0" smtClean="0"/>
              <a:t> </a:t>
            </a:r>
            <a:r>
              <a:rPr lang="nb-NO" dirty="0" err="1" smtClean="0"/>
              <a:t>of</a:t>
            </a:r>
            <a:r>
              <a:rPr lang="nb-NO" dirty="0" smtClean="0"/>
              <a:t> </a:t>
            </a:r>
            <a:r>
              <a:rPr lang="nb-NO" dirty="0" err="1" smtClean="0"/>
              <a:t>approx</a:t>
            </a:r>
            <a:r>
              <a:rPr lang="nb-NO" dirty="0" smtClean="0"/>
              <a:t> 19 €/t and 40% GHG target</a:t>
            </a:r>
            <a:endParaRPr lang="nb-NO" dirty="0"/>
          </a:p>
        </c:rich>
      </c:tx>
      <c:layout>
        <c:manualLayout>
          <c:xMode val="edge"/>
          <c:yMode val="edge"/>
          <c:x val="0.13748046203158923"/>
          <c:y val="0"/>
        </c:manualLayout>
      </c:layout>
      <c:overlay val="1"/>
    </c:title>
    <c:autoTitleDeleted val="0"/>
    <c:plotArea>
      <c:layout>
        <c:manualLayout>
          <c:layoutTarget val="inner"/>
          <c:xMode val="edge"/>
          <c:yMode val="edge"/>
          <c:x val="6.446938525986258E-2"/>
          <c:y val="0.17695821649636684"/>
          <c:w val="0.93437990251218594"/>
          <c:h val="0.54869669069144134"/>
        </c:manualLayout>
      </c:layout>
      <c:lineChart>
        <c:grouping val="standard"/>
        <c:varyColors val="0"/>
        <c:ser>
          <c:idx val="0"/>
          <c:order val="0"/>
          <c:tx>
            <c:strRef>
              <c:f>'Full scope balance'!$AO$124</c:f>
              <c:strCache>
                <c:ptCount val="1"/>
                <c:pt idx="0">
                  <c:v>Wattsight's assessment of carbon balance development when applying emission forecasts by European Environment Agency</c:v>
                </c:pt>
              </c:strCache>
            </c:strRef>
          </c:tx>
          <c:spPr>
            <a:ln>
              <a:solidFill>
                <a:schemeClr val="accent2"/>
              </a:solidFill>
            </a:ln>
          </c:spPr>
          <c:marker>
            <c:symbol val="none"/>
          </c:marker>
          <c:cat>
            <c:numRef>
              <c:f>'Full scope balance'!$AN$125:$AN$143</c:f>
              <c:numCache>
                <c:formatCode>General</c:formatCode>
                <c:ptCount val="19"/>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pt idx="13">
                  <c:v>2025</c:v>
                </c:pt>
                <c:pt idx="14">
                  <c:v>2026</c:v>
                </c:pt>
                <c:pt idx="15">
                  <c:v>2027</c:v>
                </c:pt>
                <c:pt idx="16">
                  <c:v>2028</c:v>
                </c:pt>
                <c:pt idx="17">
                  <c:v>2029</c:v>
                </c:pt>
                <c:pt idx="18">
                  <c:v>2030</c:v>
                </c:pt>
              </c:numCache>
            </c:numRef>
          </c:cat>
          <c:val>
            <c:numRef>
              <c:f>'Full scope balance'!$AO$125:$AO$143</c:f>
              <c:numCache>
                <c:formatCode>0</c:formatCode>
                <c:ptCount val="19"/>
                <c:pt idx="0">
                  <c:v>2043.8440000000001</c:v>
                </c:pt>
                <c:pt idx="1">
                  <c:v>2175.4310000000005</c:v>
                </c:pt>
                <c:pt idx="2">
                  <c:v>2171.6700000000005</c:v>
                </c:pt>
                <c:pt idx="3">
                  <c:v>1880.6450000000007</c:v>
                </c:pt>
                <c:pt idx="4">
                  <c:v>1693</c:v>
                </c:pt>
                <c:pt idx="5">
                  <c:v>1724.8386202632148</c:v>
                </c:pt>
                <c:pt idx="6">
                  <c:v>1726.9728150561573</c:v>
                </c:pt>
                <c:pt idx="7">
                  <c:v>1306.7187993016992</c:v>
                </c:pt>
                <c:pt idx="8">
                  <c:v>917.69917090098977</c:v>
                </c:pt>
                <c:pt idx="9">
                  <c:v>704.61422859437801</c:v>
                </c:pt>
                <c:pt idx="10">
                  <c:v>553.85282236087414</c:v>
                </c:pt>
                <c:pt idx="11">
                  <c:v>580.13010096642529</c:v>
                </c:pt>
                <c:pt idx="12">
                  <c:v>577.78168358556604</c:v>
                </c:pt>
                <c:pt idx="13">
                  <c:v>537.73233205109182</c:v>
                </c:pt>
                <c:pt idx="14">
                  <c:v>467.38559383930465</c:v>
                </c:pt>
                <c:pt idx="15">
                  <c:v>366.52848748703036</c:v>
                </c:pt>
                <c:pt idx="16">
                  <c:v>228.27510454136245</c:v>
                </c:pt>
                <c:pt idx="17">
                  <c:v>155.79895268418795</c:v>
                </c:pt>
                <c:pt idx="18">
                  <c:v>48.534945870504998</c:v>
                </c:pt>
              </c:numCache>
            </c:numRef>
          </c:val>
          <c:smooth val="0"/>
          <c:extLst xmlns:c16r2="http://schemas.microsoft.com/office/drawing/2015/06/chart">
            <c:ext xmlns:c16="http://schemas.microsoft.com/office/drawing/2014/chart" uri="{C3380CC4-5D6E-409C-BE32-E72D297353CC}">
              <c16:uniqueId val="{00000000-7B23-E542-9C23-0C7DF6BC1021}"/>
            </c:ext>
          </c:extLst>
        </c:ser>
        <c:ser>
          <c:idx val="1"/>
          <c:order val="1"/>
          <c:tx>
            <c:strRef>
              <c:f>'Full scope balance'!$AP$124</c:f>
              <c:strCache>
                <c:ptCount val="1"/>
                <c:pt idx="0">
                  <c:v>Wattsight's prognosis of carbon balance development</c:v>
                </c:pt>
              </c:strCache>
            </c:strRef>
          </c:tx>
          <c:spPr>
            <a:ln w="34925">
              <a:solidFill>
                <a:schemeClr val="tx2"/>
              </a:solidFill>
            </a:ln>
          </c:spPr>
          <c:marker>
            <c:symbol val="none"/>
          </c:marker>
          <c:cat>
            <c:numRef>
              <c:f>'Full scope balance'!$AN$125:$AN$143</c:f>
              <c:numCache>
                <c:formatCode>General</c:formatCode>
                <c:ptCount val="19"/>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pt idx="13">
                  <c:v>2025</c:v>
                </c:pt>
                <c:pt idx="14">
                  <c:v>2026</c:v>
                </c:pt>
                <c:pt idx="15">
                  <c:v>2027</c:v>
                </c:pt>
                <c:pt idx="16">
                  <c:v>2028</c:v>
                </c:pt>
                <c:pt idx="17">
                  <c:v>2029</c:v>
                </c:pt>
                <c:pt idx="18">
                  <c:v>2030</c:v>
                </c:pt>
              </c:numCache>
            </c:numRef>
          </c:cat>
          <c:val>
            <c:numRef>
              <c:f>'Full scope balance'!$AP$125:$AP$143</c:f>
              <c:numCache>
                <c:formatCode>0</c:formatCode>
                <c:ptCount val="19"/>
                <c:pt idx="0">
                  <c:v>2043.8440000000001</c:v>
                </c:pt>
                <c:pt idx="1">
                  <c:v>2175.4310000000005</c:v>
                </c:pt>
                <c:pt idx="2">
                  <c:v>2171.6700000000005</c:v>
                </c:pt>
                <c:pt idx="3">
                  <c:v>1880.6450000000007</c:v>
                </c:pt>
                <c:pt idx="4">
                  <c:v>1693</c:v>
                </c:pt>
                <c:pt idx="5">
                  <c:v>1703.3300000000002</c:v>
                </c:pt>
                <c:pt idx="6">
                  <c:v>1676.4600000000003</c:v>
                </c:pt>
                <c:pt idx="7">
                  <c:v>1187.2908000000002</c:v>
                </c:pt>
                <c:pt idx="8">
                  <c:v>691.57040000000029</c:v>
                </c:pt>
                <c:pt idx="9">
                  <c:v>432.49277760868023</c:v>
                </c:pt>
                <c:pt idx="10">
                  <c:v>428.06382102705635</c:v>
                </c:pt>
                <c:pt idx="11">
                  <c:v>360.5259021938478</c:v>
                </c:pt>
                <c:pt idx="12">
                  <c:v>277.25059599043749</c:v>
                </c:pt>
                <c:pt idx="13">
                  <c:v>282.81731370690437</c:v>
                </c:pt>
                <c:pt idx="14">
                  <c:v>264.79232569651282</c:v>
                </c:pt>
                <c:pt idx="15">
                  <c:v>232.21527660201247</c:v>
                </c:pt>
                <c:pt idx="16">
                  <c:v>178.72472679007097</c:v>
                </c:pt>
                <c:pt idx="17">
                  <c:v>102.26589040727532</c:v>
                </c:pt>
                <c:pt idx="18">
                  <c:v>0.97538056104059478</c:v>
                </c:pt>
              </c:numCache>
            </c:numRef>
          </c:val>
          <c:smooth val="0"/>
          <c:extLst xmlns:c16r2="http://schemas.microsoft.com/office/drawing/2015/06/chart">
            <c:ext xmlns:c16="http://schemas.microsoft.com/office/drawing/2014/chart" uri="{C3380CC4-5D6E-409C-BE32-E72D297353CC}">
              <c16:uniqueId val="{00000001-7B23-E542-9C23-0C7DF6BC1021}"/>
            </c:ext>
          </c:extLst>
        </c:ser>
        <c:dLbls>
          <c:showLegendKey val="0"/>
          <c:showVal val="0"/>
          <c:showCatName val="0"/>
          <c:showSerName val="0"/>
          <c:showPercent val="0"/>
          <c:showBubbleSize val="0"/>
        </c:dLbls>
        <c:marker val="1"/>
        <c:smooth val="0"/>
        <c:axId val="125661952"/>
        <c:axId val="125663872"/>
      </c:lineChart>
      <c:catAx>
        <c:axId val="125661952"/>
        <c:scaling>
          <c:orientation val="minMax"/>
        </c:scaling>
        <c:delete val="0"/>
        <c:axPos val="b"/>
        <c:title>
          <c:tx>
            <c:rich>
              <a:bodyPr/>
              <a:lstStyle/>
              <a:p>
                <a:pPr>
                  <a:defRPr/>
                </a:pPr>
                <a:r>
                  <a:rPr lang="nb-NO"/>
                  <a:t>[Mt CO2]</a:t>
                </a:r>
              </a:p>
            </c:rich>
          </c:tx>
          <c:layout>
            <c:manualLayout>
              <c:xMode val="edge"/>
              <c:yMode val="edge"/>
              <c:x val="2.6366517463325377E-4"/>
              <c:y val="7.9797897368672349E-2"/>
            </c:manualLayout>
          </c:layout>
          <c:overlay val="0"/>
        </c:title>
        <c:numFmt formatCode="General" sourceLinked="1"/>
        <c:majorTickMark val="out"/>
        <c:minorTickMark val="none"/>
        <c:tickLblPos val="low"/>
        <c:crossAx val="125663872"/>
        <c:crosses val="autoZero"/>
        <c:auto val="1"/>
        <c:lblAlgn val="ctr"/>
        <c:lblOffset val="100"/>
        <c:tickLblSkip val="2"/>
        <c:noMultiLvlLbl val="0"/>
      </c:catAx>
      <c:valAx>
        <c:axId val="125663872"/>
        <c:scaling>
          <c:orientation val="minMax"/>
        </c:scaling>
        <c:delete val="0"/>
        <c:axPos val="l"/>
        <c:majorGridlines>
          <c:spPr>
            <a:ln>
              <a:prstDash val="dash"/>
            </a:ln>
          </c:spPr>
        </c:majorGridlines>
        <c:numFmt formatCode="0" sourceLinked="1"/>
        <c:majorTickMark val="out"/>
        <c:minorTickMark val="none"/>
        <c:tickLblPos val="nextTo"/>
        <c:crossAx val="125661952"/>
        <c:crosses val="autoZero"/>
        <c:crossBetween val="between"/>
      </c:valAx>
      <c:spPr>
        <a:noFill/>
      </c:spPr>
    </c:plotArea>
    <c:legend>
      <c:legendPos val="b"/>
      <c:layout>
        <c:manualLayout>
          <c:xMode val="edge"/>
          <c:yMode val="edge"/>
          <c:x val="2.1717291380372459E-2"/>
          <c:y val="0.80131922318971427"/>
          <c:w val="0.93188972968380046"/>
          <c:h val="0.18658627773927261"/>
        </c:manualLayout>
      </c:layout>
      <c:overlay val="0"/>
    </c:legend>
    <c:plotVisOnly val="1"/>
    <c:dispBlanksAs val="gap"/>
    <c:showDLblsOverMax val="0"/>
  </c:chart>
  <c:spPr>
    <a:noFill/>
    <a:ln>
      <a:noFill/>
    </a:ln>
  </c:spPr>
  <c:txPr>
    <a:bodyPr/>
    <a:lstStyle/>
    <a:p>
      <a:pPr>
        <a:defRPr sz="1200" b="1">
          <a:solidFill>
            <a:schemeClr val="tx1"/>
          </a:solidFill>
          <a:latin typeface="Calibri" panose="020F0502020204030204" pitchFamily="34" charset="0"/>
        </a:defRPr>
      </a:pPr>
      <a:endParaRPr lang="nb-NO"/>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0.34032</cdr:x>
      <cdr:y>0.37296</cdr:y>
    </cdr:from>
    <cdr:to>
      <cdr:x>0.55743</cdr:x>
      <cdr:y>0.62322</cdr:y>
    </cdr:to>
    <cdr:sp macro="" textlink="">
      <cdr:nvSpPr>
        <cdr:cNvPr id="2" name="Oval 1"/>
        <cdr:cNvSpPr/>
      </cdr:nvSpPr>
      <cdr:spPr>
        <a:xfrm xmlns:a="http://schemas.openxmlformats.org/drawingml/2006/main">
          <a:off x="1627501" y="1635301"/>
          <a:ext cx="1038286" cy="1097280"/>
        </a:xfrm>
        <a:prstGeom xmlns:a="http://schemas.openxmlformats.org/drawingml/2006/main" prst="ellipse">
          <a:avLst/>
        </a:prstGeom>
        <a:noFill xmlns:a="http://schemas.openxmlformats.org/drawingml/2006/main"/>
        <a:ln xmlns:a="http://schemas.openxmlformats.org/drawingml/2006/main" w="1905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nb-NO"/>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26C1794-F6A1-814C-9BBA-D6D1ED926E27}" type="datetimeFigureOut">
              <a:rPr lang="en-US" smtClean="0"/>
              <a:t>4/12/2019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B2C9A7B-60EF-464A-BB60-C2D7D48C0AB5}" type="slidenum">
              <a:rPr lang="en-US" smtClean="0"/>
              <a:t>‹#›</a:t>
            </a:fld>
            <a:endParaRPr lang="en-US"/>
          </a:p>
        </p:txBody>
      </p:sp>
    </p:spTree>
    <p:extLst>
      <p:ext uri="{BB962C8B-B14F-4D97-AF65-F5344CB8AC3E}">
        <p14:creationId xmlns:p14="http://schemas.microsoft.com/office/powerpoint/2010/main" val="467695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C721A4-DEE9-9F40-9DBB-AD5725326968}" type="datetimeFigureOut">
              <a:rPr lang="en-US" smtClean="0"/>
              <a:t>4/12/2019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3BCF27-D1C2-AC41-9046-2822492C42DE}" type="slidenum">
              <a:rPr lang="en-US" smtClean="0"/>
              <a:t>‹#›</a:t>
            </a:fld>
            <a:endParaRPr lang="en-US"/>
          </a:p>
        </p:txBody>
      </p:sp>
    </p:spTree>
    <p:extLst>
      <p:ext uri="{BB962C8B-B14F-4D97-AF65-F5344CB8AC3E}">
        <p14:creationId xmlns:p14="http://schemas.microsoft.com/office/powerpoint/2010/main" val="175841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10" y="0"/>
            <a:ext cx="12192000" cy="6858000"/>
          </a:xfrm>
          <a:prstGeom prst="rect">
            <a:avLst/>
          </a:prstGeom>
        </p:spPr>
      </p:pic>
      <p:sp>
        <p:nvSpPr>
          <p:cNvPr id="2" name="Title 1"/>
          <p:cNvSpPr>
            <a:spLocks noGrp="1"/>
          </p:cNvSpPr>
          <p:nvPr>
            <p:ph type="ctrTitle"/>
          </p:nvPr>
        </p:nvSpPr>
        <p:spPr>
          <a:xfrm>
            <a:off x="904774" y="1278432"/>
            <a:ext cx="10376033" cy="1969925"/>
          </a:xfrm>
        </p:spPr>
        <p:txBody>
          <a:bodyPr anchor="b">
            <a:norm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hasCustomPrompt="1"/>
          </p:nvPr>
        </p:nvSpPr>
        <p:spPr>
          <a:xfrm>
            <a:off x="904774" y="3476913"/>
            <a:ext cx="10376033" cy="1655762"/>
          </a:xfrm>
        </p:spPr>
        <p:txBody>
          <a:bodyPr>
            <a:normAutofit/>
          </a:bodyPr>
          <a:lstStyle>
            <a:lvl1pPr marL="0" indent="0" algn="l">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9" name="Picture 8"/>
          <p:cNvPicPr>
            <a:picLocks noChangeAspect="1"/>
          </p:cNvPicPr>
          <p:nvPr userDrawn="1"/>
        </p:nvPicPr>
        <p:blipFill>
          <a:blip r:embed="rId3"/>
          <a:stretch>
            <a:fillRect/>
          </a:stretch>
        </p:blipFill>
        <p:spPr>
          <a:xfrm>
            <a:off x="338400" y="264059"/>
            <a:ext cx="2255041" cy="595331"/>
          </a:xfrm>
          <a:prstGeom prst="rect">
            <a:avLst/>
          </a:prstGeom>
        </p:spPr>
      </p:pic>
    </p:spTree>
    <p:extLst>
      <p:ext uri="{BB962C8B-B14F-4D97-AF65-F5344CB8AC3E}">
        <p14:creationId xmlns:p14="http://schemas.microsoft.com/office/powerpoint/2010/main" val="400225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ontent Placeholder 2"/>
          <p:cNvSpPr>
            <a:spLocks noGrp="1"/>
          </p:cNvSpPr>
          <p:nvPr>
            <p:ph sz="half" idx="1"/>
          </p:nvPr>
        </p:nvSpPr>
        <p:spPr>
          <a:xfrm>
            <a:off x="838200" y="1296364"/>
            <a:ext cx="5148714" cy="4838217"/>
          </a:xfrm>
        </p:spPr>
        <p:txBody>
          <a:bodyPr/>
          <a:lstStyle>
            <a:lvl1pPr marL="0" indent="0">
              <a:buNone/>
              <a:defRPr>
                <a:solidFill>
                  <a:schemeClr val="bg1"/>
                </a:solidFill>
              </a:defRPr>
            </a:lvl1pPr>
            <a:lvl2pPr marL="273050" indent="0">
              <a:buNone/>
              <a:defRPr>
                <a:solidFill>
                  <a:schemeClr val="bg1"/>
                </a:solidFill>
              </a:defRPr>
            </a:lvl2pPr>
            <a:lvl3pPr marL="490537" indent="0">
              <a:buNone/>
              <a:defRPr>
                <a:solidFill>
                  <a:schemeClr val="bg1"/>
                </a:solidFill>
              </a:defRPr>
            </a:lvl3pPr>
            <a:lvl4pPr marL="754063" indent="0">
              <a:buNone/>
              <a:defRPr>
                <a:solidFill>
                  <a:schemeClr val="bg1"/>
                </a:solidFill>
              </a:defRPr>
            </a:lvl4pPr>
            <a:lvl5pPr marL="1017588" indent="0">
              <a:buNone/>
              <a:defRPr>
                <a:solidFill>
                  <a:schemeClr val="bg1"/>
                </a:solidFill>
              </a:defRPr>
            </a:lvl5pPr>
          </a:lstStyle>
          <a:p>
            <a:pPr lvl="0"/>
            <a:r>
              <a:rPr lang="en-US"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ontent Placeholder 2"/>
          <p:cNvSpPr>
            <a:spLocks noGrp="1"/>
          </p:cNvSpPr>
          <p:nvPr>
            <p:ph sz="half" idx="1"/>
          </p:nvPr>
        </p:nvSpPr>
        <p:spPr>
          <a:xfrm>
            <a:off x="838200" y="1296364"/>
            <a:ext cx="5148714" cy="4838217"/>
          </a:xfrm>
        </p:spPr>
        <p:txBody>
          <a:bodyPr/>
          <a:lstStyle>
            <a:lvl1pPr marL="0" indent="0">
              <a:buNone/>
              <a:defRPr>
                <a:solidFill>
                  <a:schemeClr val="bg1"/>
                </a:solidFill>
              </a:defRPr>
            </a:lvl1pPr>
            <a:lvl2pPr marL="273050" indent="0">
              <a:buNone/>
              <a:defRPr>
                <a:solidFill>
                  <a:schemeClr val="bg1"/>
                </a:solidFill>
              </a:defRPr>
            </a:lvl2pPr>
            <a:lvl3pPr marL="490537" indent="0">
              <a:buNone/>
              <a:defRPr>
                <a:solidFill>
                  <a:schemeClr val="bg1"/>
                </a:solidFill>
              </a:defRPr>
            </a:lvl3pPr>
            <a:lvl4pPr marL="754063" indent="0">
              <a:buNone/>
              <a:defRPr>
                <a:solidFill>
                  <a:schemeClr val="bg1"/>
                </a:solidFill>
              </a:defRPr>
            </a:lvl4pPr>
            <a:lvl5pPr marL="1017588" indent="0">
              <a:buNone/>
              <a:defRPr>
                <a:solidFill>
                  <a:schemeClr val="bg1"/>
                </a:solidFill>
              </a:defRPr>
            </a:lvl5pPr>
          </a:lstStyle>
          <a:p>
            <a:pPr lvl="0"/>
            <a:r>
              <a:rPr lang="en-US"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pPr algn="r"/>
            <a:fld id="{436C0149-B333-4F4F-B8DA-3EBB99C00115}"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9" name="Slide Number Placeholder 8"/>
          <p:cNvSpPr>
            <a:spLocks noGrp="1"/>
          </p:cNvSpPr>
          <p:nvPr>
            <p:ph type="sldNum" sz="quarter" idx="12"/>
          </p:nvPr>
        </p:nvSpPr>
        <p:spPr/>
        <p:txBody>
          <a:bodyPr/>
          <a:lstStyle/>
          <a:p>
            <a:fld id="{0A786A26-6CBA-B142-A414-33A59AC3FD59}" type="slidenum">
              <a:rPr lang="en-US" smtClean="0"/>
              <a:t>‹#›</a:t>
            </a:fld>
            <a:endParaRPr lang="en-US"/>
          </a:p>
        </p:txBody>
      </p:sp>
    </p:spTree>
    <p:extLst>
      <p:ext uri="{BB962C8B-B14F-4D97-AF65-F5344CB8AC3E}">
        <p14:creationId xmlns:p14="http://schemas.microsoft.com/office/powerpoint/2010/main" val="1696710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r"/>
            <a:fld id="{31E9A915-47E5-234D-B004-5C2B7F19ABDA}" type="datetime4">
              <a:rPr lang="nb-NO" smtClean="0"/>
              <a:t>12. april 2019</a:t>
            </a:fld>
            <a:endParaRPr lang="en-US" dirty="0"/>
          </a:p>
        </p:txBody>
      </p:sp>
      <p:sp>
        <p:nvSpPr>
          <p:cNvPr id="6" name="Footer Placeholder 5"/>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7" name="Slide Number Placeholder 6"/>
          <p:cNvSpPr>
            <a:spLocks noGrp="1"/>
          </p:cNvSpPr>
          <p:nvPr>
            <p:ph type="sldNum" sz="quarter" idx="12"/>
          </p:nvPr>
        </p:nvSpPr>
        <p:spPr/>
        <p:txBody>
          <a:bodyPr/>
          <a:lstStyle/>
          <a:p>
            <a:fld id="{0A786A26-6CBA-B142-A414-33A59AC3FD59}" type="slidenum">
              <a:rPr lang="en-US" smtClean="0"/>
              <a:t>‹#›</a:t>
            </a:fld>
            <a:endParaRPr lang="en-US"/>
          </a:p>
        </p:txBody>
      </p:sp>
    </p:spTree>
    <p:extLst>
      <p:ext uri="{BB962C8B-B14F-4D97-AF65-F5344CB8AC3E}">
        <p14:creationId xmlns:p14="http://schemas.microsoft.com/office/powerpoint/2010/main" val="180999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904774" y="1218613"/>
            <a:ext cx="10376033" cy="1418709"/>
          </a:xfrm>
        </p:spPr>
        <p:txBody>
          <a:bodyPr anchor="b">
            <a:normAutofit/>
          </a:bodyPr>
          <a:lstStyle>
            <a:lvl1pPr algn="l">
              <a:defRPr sz="3600">
                <a:solidFill>
                  <a:schemeClr val="bg1"/>
                </a:solidFill>
              </a:defRPr>
            </a:lvl1pPr>
          </a:lstStyle>
          <a:p>
            <a:r>
              <a:rPr lang="en-US" dirty="0"/>
              <a:t>Click to edit Master title style</a:t>
            </a:r>
          </a:p>
        </p:txBody>
      </p:sp>
      <p:pic>
        <p:nvPicPr>
          <p:cNvPr id="9" name="Picture 8"/>
          <p:cNvPicPr>
            <a:picLocks noChangeAspect="1"/>
          </p:cNvPicPr>
          <p:nvPr userDrawn="1"/>
        </p:nvPicPr>
        <p:blipFill>
          <a:blip r:embed="rId3"/>
          <a:stretch>
            <a:fillRect/>
          </a:stretch>
        </p:blipFill>
        <p:spPr>
          <a:xfrm>
            <a:off x="338400" y="264059"/>
            <a:ext cx="2255041" cy="595331"/>
          </a:xfrm>
          <a:prstGeom prst="rect">
            <a:avLst/>
          </a:prstGeom>
        </p:spPr>
      </p:pic>
      <p:sp>
        <p:nvSpPr>
          <p:cNvPr id="5" name="Text Placeholder 4"/>
          <p:cNvSpPr>
            <a:spLocks noGrp="1"/>
          </p:cNvSpPr>
          <p:nvPr>
            <p:ph type="body" sz="quarter" idx="10"/>
          </p:nvPr>
        </p:nvSpPr>
        <p:spPr>
          <a:xfrm>
            <a:off x="904774" y="5034013"/>
            <a:ext cx="10376033" cy="1511166"/>
          </a:xfrm>
        </p:spPr>
        <p:txBody>
          <a:bodyPr>
            <a:normAutofit/>
          </a:bodyPr>
          <a:lstStyle>
            <a:lvl1pPr marL="0" indent="0">
              <a:buNone/>
              <a:defRPr sz="10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Click to edit Master text styles</a:t>
            </a:r>
          </a:p>
        </p:txBody>
      </p:sp>
      <p:sp>
        <p:nvSpPr>
          <p:cNvPr id="7" name="Text Placeholder 6"/>
          <p:cNvSpPr>
            <a:spLocks noGrp="1"/>
          </p:cNvSpPr>
          <p:nvPr>
            <p:ph type="body" sz="quarter" idx="11"/>
          </p:nvPr>
        </p:nvSpPr>
        <p:spPr>
          <a:xfrm>
            <a:off x="904775" y="2996545"/>
            <a:ext cx="10376032" cy="1777586"/>
          </a:xfrm>
        </p:spPr>
        <p:txBody>
          <a:bodyPr>
            <a:normAutofit/>
          </a:bodyPr>
          <a:lstStyle>
            <a:lvl1pPr marL="0" indent="0">
              <a:buNone/>
              <a:defRPr sz="2200">
                <a:solidFill>
                  <a:schemeClr val="bg1"/>
                </a:solidFill>
              </a:defRPr>
            </a:lvl1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p:cNvPicPr>
            <a:picLocks noChangeAspect="1"/>
          </p:cNvPicPr>
          <p:nvPr userDrawn="1"/>
        </p:nvPicPr>
        <p:blipFill>
          <a:blip r:embed="rId3"/>
          <a:stretch>
            <a:fillRect/>
          </a:stretch>
        </p:blipFill>
        <p:spPr>
          <a:xfrm>
            <a:off x="338400" y="264059"/>
            <a:ext cx="2255041" cy="59533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3" name="Content Placeholder 2"/>
          <p:cNvSpPr>
            <a:spLocks noGrp="1"/>
          </p:cNvSpPr>
          <p:nvPr>
            <p:ph idx="1"/>
          </p:nvPr>
        </p:nvSpPr>
        <p:spPr>
          <a:xfrm>
            <a:off x="838200" y="1284790"/>
            <a:ext cx="10515600" cy="4838218"/>
          </a:xfrm>
        </p:spPr>
        <p:txBody>
          <a:bodyPr/>
          <a:lstStyle>
            <a:lvl1pPr>
              <a:defRPr sz="2000"/>
            </a:lvl1pPr>
            <a:lvl2pPr>
              <a:defRPr sz="1900"/>
            </a:lvl2pPr>
            <a:lvl3pPr>
              <a:defRPr sz="1800"/>
            </a:lvl3pPr>
            <a:lvl4pPr>
              <a:defRPr sz="17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Tree>
    <p:extLst>
      <p:ext uri="{BB962C8B-B14F-4D97-AF65-F5344CB8AC3E}">
        <p14:creationId xmlns:p14="http://schemas.microsoft.com/office/powerpoint/2010/main" val="67674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97305"/>
            <a:ext cx="10515600" cy="4525703"/>
          </a:xfrm>
        </p:spPr>
        <p:txBody>
          <a:bodyPr/>
          <a:lstStyle>
            <a:lvl1pPr>
              <a:defRPr sz="2000"/>
            </a:lvl1pPr>
            <a:lvl2pPr>
              <a:defRPr sz="1900"/>
            </a:lvl2pPr>
            <a:lvl3pPr>
              <a:defRPr sz="1800"/>
            </a:lvl3pPr>
            <a:lvl4pPr>
              <a:defRPr sz="17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
        <p:nvSpPr>
          <p:cNvPr id="11"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12" name="Text Placeholder 4"/>
          <p:cNvSpPr>
            <a:spLocks noGrp="1"/>
          </p:cNvSpPr>
          <p:nvPr>
            <p:ph type="body" sz="quarter" idx="13"/>
          </p:nvPr>
        </p:nvSpPr>
        <p:spPr>
          <a:xfrm>
            <a:off x="838200" y="1068388"/>
            <a:ext cx="10515600" cy="366712"/>
          </a:xfrm>
        </p:spPr>
        <p:txBody>
          <a:bodyPr>
            <a:noAutofit/>
          </a:bodyPr>
          <a:lstStyle>
            <a:lvl1pPr marL="0" indent="0">
              <a:buNone/>
              <a:defRPr sz="2200" b="1"/>
            </a:lvl1pPr>
          </a:lstStyle>
          <a:p>
            <a:pPr lvl="0"/>
            <a:r>
              <a:rPr lang="en-US" dirty="0"/>
              <a:t>Click to edit Master text styles</a:t>
            </a: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
        <p:nvSpPr>
          <p:cNvPr id="9" name="Content Placeholder 2"/>
          <p:cNvSpPr>
            <a:spLocks noGrp="1"/>
          </p:cNvSpPr>
          <p:nvPr>
            <p:ph sz="half" idx="1"/>
          </p:nvPr>
        </p:nvSpPr>
        <p:spPr>
          <a:xfrm>
            <a:off x="838200" y="1296364"/>
            <a:ext cx="5148714" cy="4838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sz="half" idx="13"/>
          </p:nvPr>
        </p:nvSpPr>
        <p:spPr>
          <a:xfrm>
            <a:off x="6205085" y="1296364"/>
            <a:ext cx="5148714" cy="4838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
        <p:nvSpPr>
          <p:cNvPr id="11"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12" name="Text Placeholder 4"/>
          <p:cNvSpPr>
            <a:spLocks noGrp="1"/>
          </p:cNvSpPr>
          <p:nvPr>
            <p:ph type="body" sz="quarter" idx="13"/>
          </p:nvPr>
        </p:nvSpPr>
        <p:spPr>
          <a:xfrm>
            <a:off x="838200" y="1068388"/>
            <a:ext cx="10515600" cy="366712"/>
          </a:xfrm>
        </p:spPr>
        <p:txBody>
          <a:bodyPr>
            <a:noAutofit/>
          </a:bodyPr>
          <a:lstStyle>
            <a:lvl1pPr marL="0" indent="0">
              <a:buNone/>
              <a:defRPr sz="2200" b="1"/>
            </a:lvl1pPr>
          </a:lstStyle>
          <a:p>
            <a:pPr lvl="0"/>
            <a:r>
              <a:rPr lang="en-US" dirty="0"/>
              <a:t>Click to edit Master text styles</a:t>
            </a:r>
          </a:p>
        </p:txBody>
      </p:sp>
      <p:sp>
        <p:nvSpPr>
          <p:cNvPr id="9" name="Content Placeholder 2"/>
          <p:cNvSpPr>
            <a:spLocks noGrp="1"/>
          </p:cNvSpPr>
          <p:nvPr>
            <p:ph sz="half" idx="1"/>
          </p:nvPr>
        </p:nvSpPr>
        <p:spPr>
          <a:xfrm>
            <a:off x="838201" y="1597305"/>
            <a:ext cx="5148714" cy="451412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sz="half" idx="14"/>
          </p:nvPr>
        </p:nvSpPr>
        <p:spPr>
          <a:xfrm>
            <a:off x="6205086" y="1597305"/>
            <a:ext cx="5148714" cy="451412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
        <p:nvSpPr>
          <p:cNvPr id="12" name="Content Placeholder 2"/>
          <p:cNvSpPr>
            <a:spLocks noGrp="1"/>
          </p:cNvSpPr>
          <p:nvPr>
            <p:ph sz="half" idx="1"/>
          </p:nvPr>
        </p:nvSpPr>
        <p:spPr>
          <a:xfrm>
            <a:off x="7392202" y="1296365"/>
            <a:ext cx="3961597" cy="48150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sz="half" idx="13"/>
          </p:nvPr>
        </p:nvSpPr>
        <p:spPr>
          <a:xfrm>
            <a:off x="832854" y="1296365"/>
            <a:ext cx="6337967" cy="48150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
        <p:nvSpPr>
          <p:cNvPr id="11"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12" name="Text Placeholder 4"/>
          <p:cNvSpPr>
            <a:spLocks noGrp="1"/>
          </p:cNvSpPr>
          <p:nvPr>
            <p:ph type="body" sz="quarter" idx="13"/>
          </p:nvPr>
        </p:nvSpPr>
        <p:spPr>
          <a:xfrm>
            <a:off x="838200" y="1068388"/>
            <a:ext cx="10515600" cy="366712"/>
          </a:xfrm>
        </p:spPr>
        <p:txBody>
          <a:bodyPr>
            <a:noAutofit/>
          </a:bodyPr>
          <a:lstStyle>
            <a:lvl1pPr marL="0" indent="0">
              <a:buNone/>
              <a:defRPr sz="2200" b="1"/>
            </a:lvl1pPr>
          </a:lstStyle>
          <a:p>
            <a:pPr lvl="0"/>
            <a:r>
              <a:rPr lang="en-US" dirty="0"/>
              <a:t>Click to edit Master text styles</a:t>
            </a:r>
          </a:p>
        </p:txBody>
      </p:sp>
      <p:sp>
        <p:nvSpPr>
          <p:cNvPr id="14" name="Content Placeholder 2"/>
          <p:cNvSpPr>
            <a:spLocks noGrp="1"/>
          </p:cNvSpPr>
          <p:nvPr>
            <p:ph sz="half" idx="1"/>
          </p:nvPr>
        </p:nvSpPr>
        <p:spPr>
          <a:xfrm>
            <a:off x="7392202" y="1608881"/>
            <a:ext cx="3961597" cy="44909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half" idx="14"/>
          </p:nvPr>
        </p:nvSpPr>
        <p:spPr>
          <a:xfrm>
            <a:off x="832854" y="1608881"/>
            <a:ext cx="6337967" cy="44909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
        <p:nvSpPr>
          <p:cNvPr id="12" name="Content Placeholder 2"/>
          <p:cNvSpPr>
            <a:spLocks noGrp="1"/>
          </p:cNvSpPr>
          <p:nvPr>
            <p:ph sz="half" idx="1"/>
          </p:nvPr>
        </p:nvSpPr>
        <p:spPr>
          <a:xfrm>
            <a:off x="832854" y="1296365"/>
            <a:ext cx="3961597" cy="48150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sz="half" idx="13"/>
          </p:nvPr>
        </p:nvSpPr>
        <p:spPr>
          <a:xfrm>
            <a:off x="5015833" y="1296365"/>
            <a:ext cx="6337967" cy="481506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8" name="Footer Placeholder 7"/>
          <p:cNvSpPr>
            <a:spLocks noGrp="1"/>
          </p:cNvSpPr>
          <p:nvPr>
            <p:ph type="ftr" sz="quarter" idx="11"/>
          </p:nvPr>
        </p:nvSpPr>
        <p:spPr/>
        <p:txBody>
          <a:bodyPr/>
          <a:lstStyle/>
          <a:p>
            <a:pPr algn="ctr"/>
            <a:r>
              <a:rPr lang="en-US" dirty="0"/>
              <a:t>Copyright </a:t>
            </a:r>
            <a:r>
              <a:rPr lang="en-US" dirty="0" err="1"/>
              <a:t>Wattsight</a:t>
            </a:r>
            <a:r>
              <a:rPr lang="en-US" dirty="0"/>
              <a:t> AS</a:t>
            </a:r>
          </a:p>
        </p:txBody>
      </p:sp>
      <p:sp>
        <p:nvSpPr>
          <p:cNvPr id="10" name="Slide Number Placeholder 9"/>
          <p:cNvSpPr>
            <a:spLocks noGrp="1"/>
          </p:cNvSpPr>
          <p:nvPr>
            <p:ph type="sldNum" sz="quarter" idx="12"/>
          </p:nvPr>
        </p:nvSpPr>
        <p:spPr/>
        <p:txBody>
          <a:bodyPr/>
          <a:lstStyle/>
          <a:p>
            <a:fld id="{0A786A26-6CBA-B142-A414-33A59AC3FD59}" type="slidenum">
              <a:rPr lang="en-US" smtClean="0"/>
              <a:t>‹#›</a:t>
            </a:fld>
            <a:endParaRPr lang="en-US"/>
          </a:p>
        </p:txBody>
      </p:sp>
      <p:sp>
        <p:nvSpPr>
          <p:cNvPr id="11" name="Title 1"/>
          <p:cNvSpPr>
            <a:spLocks noGrp="1"/>
          </p:cNvSpPr>
          <p:nvPr>
            <p:ph type="title"/>
          </p:nvPr>
        </p:nvSpPr>
        <p:spPr>
          <a:xfrm>
            <a:off x="838200" y="251181"/>
            <a:ext cx="10515600" cy="817495"/>
          </a:xfrm>
        </p:spPr>
        <p:txBody>
          <a:bodyPr/>
          <a:lstStyle/>
          <a:p>
            <a:r>
              <a:rPr lang="en-US" dirty="0"/>
              <a:t>Click to edit Master title style</a:t>
            </a:r>
          </a:p>
        </p:txBody>
      </p:sp>
      <p:sp>
        <p:nvSpPr>
          <p:cNvPr id="12" name="Text Placeholder 4"/>
          <p:cNvSpPr>
            <a:spLocks noGrp="1"/>
          </p:cNvSpPr>
          <p:nvPr>
            <p:ph type="body" sz="quarter" idx="13"/>
          </p:nvPr>
        </p:nvSpPr>
        <p:spPr>
          <a:xfrm>
            <a:off x="838200" y="1068388"/>
            <a:ext cx="10515600" cy="366712"/>
          </a:xfrm>
        </p:spPr>
        <p:txBody>
          <a:bodyPr>
            <a:noAutofit/>
          </a:bodyPr>
          <a:lstStyle>
            <a:lvl1pPr marL="0" indent="0">
              <a:buNone/>
              <a:defRPr sz="2200" b="1"/>
            </a:lvl1pPr>
          </a:lstStyle>
          <a:p>
            <a:pPr lvl="0"/>
            <a:r>
              <a:rPr lang="en-US" dirty="0"/>
              <a:t>Click to edit Master text styles</a:t>
            </a:r>
          </a:p>
        </p:txBody>
      </p:sp>
      <p:sp>
        <p:nvSpPr>
          <p:cNvPr id="9" name="Content Placeholder 2"/>
          <p:cNvSpPr>
            <a:spLocks noGrp="1"/>
          </p:cNvSpPr>
          <p:nvPr>
            <p:ph sz="half" idx="1"/>
          </p:nvPr>
        </p:nvSpPr>
        <p:spPr>
          <a:xfrm>
            <a:off x="832854" y="1608881"/>
            <a:ext cx="3961597" cy="45025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sz="half" idx="14"/>
          </p:nvPr>
        </p:nvSpPr>
        <p:spPr>
          <a:xfrm>
            <a:off x="5015833" y="1608881"/>
            <a:ext cx="6337967" cy="45025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51181"/>
            <a:ext cx="10515600" cy="107710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540042"/>
            <a:ext cx="10515600" cy="45945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11"/>
          <p:cNvSpPr>
            <a:spLocks noGrp="1"/>
          </p:cNvSpPr>
          <p:nvPr>
            <p:ph type="ftr" sz="quarter" idx="3"/>
          </p:nvPr>
        </p:nvSpPr>
        <p:spPr>
          <a:xfrm>
            <a:off x="2187615" y="6332904"/>
            <a:ext cx="7020182" cy="365125"/>
          </a:xfrm>
          <a:prstGeom prst="rect">
            <a:avLst/>
          </a:prstGeom>
        </p:spPr>
        <p:txBody>
          <a:bodyPr vert="horz" lIns="91440" tIns="45720" rIns="91440" bIns="45720" rtlCol="0" anchor="ctr"/>
          <a:lstStyle>
            <a:lvl1pPr algn="r">
              <a:defRPr sz="1200" b="0" i="0">
                <a:solidFill>
                  <a:srgbClr val="1B1536"/>
                </a:solidFill>
                <a:latin typeface="+mn-lt"/>
                <a:ea typeface="Arial" charset="0"/>
                <a:cs typeface="Arial" charset="0"/>
              </a:defRPr>
            </a:lvl1pPr>
          </a:lstStyle>
          <a:p>
            <a:pPr algn="ctr"/>
            <a:r>
              <a:rPr lang="en-US" dirty="0"/>
              <a:t>Copyright </a:t>
            </a:r>
            <a:r>
              <a:rPr lang="en-US" dirty="0" err="1"/>
              <a:t>Wattsight</a:t>
            </a:r>
            <a:r>
              <a:rPr lang="en-US" dirty="0"/>
              <a:t> AS</a:t>
            </a:r>
          </a:p>
        </p:txBody>
      </p:sp>
      <p:sp>
        <p:nvSpPr>
          <p:cNvPr id="13" name="Date Placeholder 12"/>
          <p:cNvSpPr>
            <a:spLocks noGrp="1"/>
          </p:cNvSpPr>
          <p:nvPr>
            <p:ph type="dt" sz="half" idx="2"/>
          </p:nvPr>
        </p:nvSpPr>
        <p:spPr>
          <a:xfrm>
            <a:off x="9207796" y="6332904"/>
            <a:ext cx="1800738" cy="365125"/>
          </a:xfrm>
          <a:prstGeom prst="rect">
            <a:avLst/>
          </a:prstGeom>
        </p:spPr>
        <p:txBody>
          <a:bodyPr vert="horz" lIns="91440" tIns="45720" rIns="91440" bIns="45720" rtlCol="0" anchor="ctr"/>
          <a:lstStyle>
            <a:lvl1pPr algn="r">
              <a:defRPr sz="1200" b="0" i="0">
                <a:solidFill>
                  <a:srgbClr val="1B1536"/>
                </a:solidFill>
                <a:latin typeface="+mn-lt"/>
                <a:ea typeface="Arial" charset="0"/>
                <a:cs typeface="Arial" charset="0"/>
              </a:defRPr>
            </a:lvl1pPr>
          </a:lstStyle>
          <a:p>
            <a:fld id="{3F0C77A6-089A-9248-9572-97B4CC58DCDC}" type="datetime4">
              <a:rPr lang="nb-NO" smtClean="0"/>
              <a:pPr/>
              <a:t>12. april 2019</a:t>
            </a:fld>
            <a:endParaRPr lang="en-US" dirty="0"/>
          </a:p>
        </p:txBody>
      </p:sp>
      <p:sp>
        <p:nvSpPr>
          <p:cNvPr id="14" name="Slide Number Placeholder 13"/>
          <p:cNvSpPr>
            <a:spLocks noGrp="1"/>
          </p:cNvSpPr>
          <p:nvPr>
            <p:ph type="sldNum" sz="quarter" idx="4"/>
          </p:nvPr>
        </p:nvSpPr>
        <p:spPr>
          <a:xfrm>
            <a:off x="11006141" y="6332904"/>
            <a:ext cx="875193" cy="365125"/>
          </a:xfrm>
          <a:prstGeom prst="rect">
            <a:avLst/>
          </a:prstGeom>
        </p:spPr>
        <p:txBody>
          <a:bodyPr vert="horz" lIns="91440" tIns="45720" rIns="91440" bIns="45720" rtlCol="0" anchor="ctr"/>
          <a:lstStyle>
            <a:lvl1pPr algn="r">
              <a:defRPr sz="1200" b="0" i="0">
                <a:solidFill>
                  <a:srgbClr val="1B1536"/>
                </a:solidFill>
                <a:latin typeface="+mn-lt"/>
                <a:ea typeface="Arial" charset="0"/>
                <a:cs typeface="Arial" charset="0"/>
              </a:defRPr>
            </a:lvl1pPr>
          </a:lstStyle>
          <a:p>
            <a:fld id="{0A786A26-6CBA-B142-A414-33A59AC3FD59}" type="slidenum">
              <a:rPr lang="en-US" smtClean="0"/>
              <a:pPr/>
              <a:t>‹#›</a:t>
            </a:fld>
            <a:endParaRPr lang="en-US" dirty="0"/>
          </a:p>
        </p:txBody>
      </p:sp>
      <p:pic>
        <p:nvPicPr>
          <p:cNvPr id="5" name="Picture 4"/>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372802" y="6249659"/>
            <a:ext cx="1479148" cy="390495"/>
          </a:xfrm>
          <a:prstGeom prst="rect">
            <a:avLst/>
          </a:prstGeom>
        </p:spPr>
      </p:pic>
    </p:spTree>
    <p:extLst>
      <p:ext uri="{BB962C8B-B14F-4D97-AF65-F5344CB8AC3E}">
        <p14:creationId xmlns:p14="http://schemas.microsoft.com/office/powerpoint/2010/main" val="891241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6" r:id="rId3"/>
    <p:sldLayoutId id="2147483667" r:id="rId4"/>
    <p:sldLayoutId id="2147483668" r:id="rId5"/>
    <p:sldLayoutId id="2147483669" r:id="rId6"/>
    <p:sldLayoutId id="2147483670" r:id="rId7"/>
    <p:sldLayoutId id="2147483671" r:id="rId8"/>
    <p:sldLayoutId id="2147483672" r:id="rId9"/>
    <p:sldLayoutId id="2147483664" r:id="rId10"/>
    <p:sldLayoutId id="2147483673" r:id="rId11"/>
    <p:sldLayoutId id="2147483654" r:id="rId12"/>
    <p:sldLayoutId id="2147483655" r:id="rId13"/>
    <p:sldLayoutId id="2147483658" r:id="rId14"/>
    <p:sldLayoutId id="2147483665" r:id="rId15"/>
  </p:sldLayoutIdLst>
  <p:hf hdr="0"/>
  <p:txStyles>
    <p:titleStyle>
      <a:lvl1pPr algn="l" defTabSz="914400" rtl="0" eaLnBrk="1" latinLnBrk="0" hangingPunct="1">
        <a:lnSpc>
          <a:spcPct val="90000"/>
        </a:lnSpc>
        <a:spcBef>
          <a:spcPct val="0"/>
        </a:spcBef>
        <a:buNone/>
        <a:defRPr sz="3200" b="1" i="0" kern="1200">
          <a:solidFill>
            <a:srgbClr val="1B1536"/>
          </a:solidFill>
          <a:latin typeface="Georgia" charset="0"/>
          <a:ea typeface="Georgia" charset="0"/>
          <a:cs typeface="Georgia" charset="0"/>
        </a:defRPr>
      </a:lvl1pPr>
    </p:titleStyle>
    <p:bodyStyle>
      <a:lvl1pPr marL="228600" indent="-228600" algn="l" defTabSz="914400" rtl="0" eaLnBrk="1" latinLnBrk="0" hangingPunct="1">
        <a:lnSpc>
          <a:spcPct val="90000"/>
        </a:lnSpc>
        <a:spcBef>
          <a:spcPts val="1000"/>
        </a:spcBef>
        <a:buFont typeface="Arial"/>
        <a:buChar char="•"/>
        <a:defRPr sz="2000" b="0" i="0" kern="1200">
          <a:solidFill>
            <a:schemeClr val="tx1"/>
          </a:solidFill>
          <a:latin typeface="+mn-lt"/>
          <a:ea typeface="Arial" charset="0"/>
          <a:cs typeface="Arial" charset="0"/>
        </a:defRPr>
      </a:lvl1pPr>
      <a:lvl2pPr marL="273050" indent="184150" algn="l" defTabSz="914400" rtl="0" eaLnBrk="1" latinLnBrk="0" hangingPunct="1">
        <a:lnSpc>
          <a:spcPct val="90000"/>
        </a:lnSpc>
        <a:spcBef>
          <a:spcPts val="500"/>
        </a:spcBef>
        <a:buFont typeface="Arial"/>
        <a:buChar char="•"/>
        <a:tabLst/>
        <a:defRPr sz="1900" b="0" i="0" kern="1200">
          <a:solidFill>
            <a:schemeClr val="tx1"/>
          </a:solidFill>
          <a:latin typeface="+mn-lt"/>
          <a:ea typeface="Arial" charset="0"/>
          <a:cs typeface="Arial" charset="0"/>
        </a:defRPr>
      </a:lvl2pPr>
      <a:lvl3pPr marL="720725" indent="-230188" algn="l" defTabSz="914400" rtl="0" eaLnBrk="1" latinLnBrk="0" hangingPunct="1">
        <a:lnSpc>
          <a:spcPct val="90000"/>
        </a:lnSpc>
        <a:spcBef>
          <a:spcPts val="500"/>
        </a:spcBef>
        <a:buFont typeface="Arial"/>
        <a:buChar char="•"/>
        <a:tabLst/>
        <a:defRPr sz="1800" b="0" i="0" kern="1200">
          <a:solidFill>
            <a:schemeClr val="tx1"/>
          </a:solidFill>
          <a:latin typeface="+mn-lt"/>
          <a:ea typeface="Arial" charset="0"/>
          <a:cs typeface="Arial" charset="0"/>
        </a:defRPr>
      </a:lvl3pPr>
      <a:lvl4pPr marL="982663" indent="-228600" algn="l" defTabSz="914400" rtl="0" eaLnBrk="1" latinLnBrk="0" hangingPunct="1">
        <a:lnSpc>
          <a:spcPct val="90000"/>
        </a:lnSpc>
        <a:spcBef>
          <a:spcPts val="500"/>
        </a:spcBef>
        <a:buFont typeface="Arial"/>
        <a:buChar char="•"/>
        <a:tabLst/>
        <a:defRPr sz="1700" b="0" i="0" kern="1200">
          <a:solidFill>
            <a:schemeClr val="tx1"/>
          </a:solidFill>
          <a:latin typeface="+mn-lt"/>
          <a:ea typeface="Arial" charset="0"/>
          <a:cs typeface="Arial" charset="0"/>
        </a:defRPr>
      </a:lvl4pPr>
      <a:lvl5pPr marL="1246188" indent="-228600" algn="l" defTabSz="914400" rtl="0" eaLnBrk="1" latinLnBrk="0" hangingPunct="1">
        <a:lnSpc>
          <a:spcPct val="90000"/>
        </a:lnSpc>
        <a:spcBef>
          <a:spcPts val="500"/>
        </a:spcBef>
        <a:buFont typeface="Arial"/>
        <a:buChar char="•"/>
        <a:tabLst/>
        <a:defRPr sz="1600" b="0" i="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mailto:ean@wattsight.com" TargetMode="External"/><Relationship Id="rId2" Type="http://schemas.openxmlformats.org/officeDocument/2006/relationships/hyperlink" Target="http://www.wattsight.com/"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Remarks on CO2 price development lately and major price drivers the next couple of years</a:t>
            </a:r>
            <a:r>
              <a:rPr lang="en-US" dirty="0"/>
              <a:t/>
            </a:r>
            <a:br>
              <a:rPr lang="en-US" dirty="0"/>
            </a:br>
            <a:endParaRPr lang="en-US" dirty="0"/>
          </a:p>
        </p:txBody>
      </p:sp>
      <p:sp>
        <p:nvSpPr>
          <p:cNvPr id="3" name="Subtitle 2"/>
          <p:cNvSpPr>
            <a:spLocks noGrp="1"/>
          </p:cNvSpPr>
          <p:nvPr>
            <p:ph type="subTitle" idx="1"/>
          </p:nvPr>
        </p:nvSpPr>
        <p:spPr>
          <a:xfrm>
            <a:off x="904774" y="3476912"/>
            <a:ext cx="10376033" cy="1898955"/>
          </a:xfrm>
        </p:spPr>
        <p:txBody>
          <a:bodyPr>
            <a:normAutofit/>
          </a:bodyPr>
          <a:lstStyle/>
          <a:p>
            <a:r>
              <a:rPr lang="en-US" dirty="0" smtClean="0"/>
              <a:t>IETA conference in Lisbon, 17</a:t>
            </a:r>
            <a:r>
              <a:rPr lang="en-US" baseline="30000" dirty="0" smtClean="0"/>
              <a:t>th</a:t>
            </a:r>
            <a:r>
              <a:rPr lang="en-US" dirty="0" smtClean="0"/>
              <a:t> of April</a:t>
            </a:r>
            <a:endParaRPr lang="en-US" dirty="0"/>
          </a:p>
          <a:p>
            <a:endParaRPr lang="en-US" dirty="0"/>
          </a:p>
          <a:p>
            <a:r>
              <a:rPr lang="en-US" dirty="0"/>
              <a:t>Senior Analyst Espen Andreassen</a:t>
            </a:r>
          </a:p>
          <a:p>
            <a:endParaRPr lang="en-US" dirty="0"/>
          </a:p>
        </p:txBody>
      </p:sp>
    </p:spTree>
    <p:extLst>
      <p:ext uri="{BB962C8B-B14F-4D97-AF65-F5344CB8AC3E}">
        <p14:creationId xmlns:p14="http://schemas.microsoft.com/office/powerpoint/2010/main" val="41769640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5" name="Footer Placeholder 4"/>
          <p:cNvSpPr>
            <a:spLocks noGrp="1"/>
          </p:cNvSpPr>
          <p:nvPr>
            <p:ph type="ftr" sz="quarter" idx="11"/>
          </p:nvPr>
        </p:nvSpPr>
        <p:spPr/>
        <p:txBody>
          <a:bodyPr/>
          <a:lstStyle/>
          <a:p>
            <a:pPr algn="ctr"/>
            <a:r>
              <a:rPr lang="en-US"/>
              <a:t>Copyright Wattsight AS</a:t>
            </a:r>
            <a:endParaRPr lang="en-US" dirty="0"/>
          </a:p>
        </p:txBody>
      </p:sp>
      <p:sp>
        <p:nvSpPr>
          <p:cNvPr id="6" name="Slide Number Placeholder 5"/>
          <p:cNvSpPr>
            <a:spLocks noGrp="1"/>
          </p:cNvSpPr>
          <p:nvPr>
            <p:ph type="sldNum" sz="quarter" idx="12"/>
          </p:nvPr>
        </p:nvSpPr>
        <p:spPr/>
        <p:txBody>
          <a:bodyPr/>
          <a:lstStyle/>
          <a:p>
            <a:fld id="{0A786A26-6CBA-B142-A414-33A59AC3FD59}" type="slidenum">
              <a:rPr lang="en-US" smtClean="0"/>
              <a:t>2</a:t>
            </a:fld>
            <a:endParaRPr lang="en-US"/>
          </a:p>
        </p:txBody>
      </p:sp>
      <p:sp>
        <p:nvSpPr>
          <p:cNvPr id="2" name="Title 1"/>
          <p:cNvSpPr>
            <a:spLocks noGrp="1"/>
          </p:cNvSpPr>
          <p:nvPr>
            <p:ph type="title"/>
          </p:nvPr>
        </p:nvSpPr>
        <p:spPr>
          <a:xfrm>
            <a:off x="838200" y="251181"/>
            <a:ext cx="10515600" cy="960399"/>
          </a:xfrm>
        </p:spPr>
        <p:txBody>
          <a:bodyPr>
            <a:normAutofit/>
          </a:bodyPr>
          <a:lstStyle/>
          <a:p>
            <a:r>
              <a:rPr lang="sv-SE" sz="2800" dirty="0" err="1" smtClean="0"/>
              <a:t>How</a:t>
            </a:r>
            <a:r>
              <a:rPr lang="sv-SE" sz="2800" dirty="0" smtClean="0"/>
              <a:t> </a:t>
            </a:r>
            <a:r>
              <a:rPr lang="sv-SE" sz="2800" dirty="0" err="1" smtClean="0"/>
              <a:t>did</a:t>
            </a:r>
            <a:r>
              <a:rPr lang="sv-SE" sz="2800" dirty="0" smtClean="0"/>
              <a:t> </a:t>
            </a:r>
            <a:r>
              <a:rPr lang="sv-SE" sz="2800" dirty="0" err="1" smtClean="0"/>
              <a:t>we</a:t>
            </a:r>
            <a:r>
              <a:rPr lang="sv-SE" sz="2800" dirty="0" smtClean="0"/>
              <a:t> get from 6 €/t to 26 €/t over 13 </a:t>
            </a:r>
            <a:r>
              <a:rPr lang="sv-SE" sz="2800" dirty="0" err="1" smtClean="0"/>
              <a:t>months</a:t>
            </a:r>
            <a:r>
              <a:rPr lang="sv-SE" sz="2800" dirty="0" smtClean="0"/>
              <a:t> (August 2017-September 2018)?</a:t>
            </a:r>
            <a:endParaRPr lang="en-US" sz="3000" dirty="0"/>
          </a:p>
        </p:txBody>
      </p:sp>
      <p:graphicFrame>
        <p:nvGraphicFramePr>
          <p:cNvPr id="9" name="Chart 8"/>
          <p:cNvGraphicFramePr/>
          <p:nvPr>
            <p:extLst>
              <p:ext uri="{D42A27DB-BD31-4B8C-83A1-F6EECF244321}">
                <p14:modId xmlns:p14="http://schemas.microsoft.com/office/powerpoint/2010/main" val="468725672"/>
              </p:ext>
            </p:extLst>
          </p:nvPr>
        </p:nvGraphicFramePr>
        <p:xfrm>
          <a:off x="838200" y="1272541"/>
          <a:ext cx="5478780" cy="48981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1401305313"/>
              </p:ext>
            </p:extLst>
          </p:nvPr>
        </p:nvGraphicFramePr>
        <p:xfrm>
          <a:off x="6235948" y="1143000"/>
          <a:ext cx="5645385" cy="48978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40178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Bearish factor 1: European coal emissions impacted by </a:t>
            </a:r>
            <a:r>
              <a:rPr lang="en-US" sz="3000" dirty="0" smtClean="0"/>
              <a:t>member states policies </a:t>
            </a:r>
            <a:r>
              <a:rPr lang="en-US" sz="3000" dirty="0" smtClean="0"/>
              <a:t>and </a:t>
            </a:r>
            <a:r>
              <a:rPr lang="en-US" sz="3000" dirty="0" smtClean="0"/>
              <a:t>new EU pollution standards</a:t>
            </a:r>
            <a:endParaRPr lang="en-US" sz="3000" dirty="0"/>
          </a:p>
        </p:txBody>
      </p:sp>
      <p:sp>
        <p:nvSpPr>
          <p:cNvPr id="4" name="Date Placeholder 3"/>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5" name="Footer Placeholder 4"/>
          <p:cNvSpPr>
            <a:spLocks noGrp="1"/>
          </p:cNvSpPr>
          <p:nvPr>
            <p:ph type="ftr" sz="quarter" idx="11"/>
          </p:nvPr>
        </p:nvSpPr>
        <p:spPr/>
        <p:txBody>
          <a:bodyPr/>
          <a:lstStyle/>
          <a:p>
            <a:pPr algn="ctr"/>
            <a:r>
              <a:rPr lang="en-US"/>
              <a:t>Copyright Wattsight AS</a:t>
            </a:r>
            <a:endParaRPr lang="en-US" dirty="0"/>
          </a:p>
        </p:txBody>
      </p:sp>
      <p:sp>
        <p:nvSpPr>
          <p:cNvPr id="6" name="Slide Number Placeholder 5"/>
          <p:cNvSpPr>
            <a:spLocks noGrp="1"/>
          </p:cNvSpPr>
          <p:nvPr>
            <p:ph type="sldNum" sz="quarter" idx="12"/>
          </p:nvPr>
        </p:nvSpPr>
        <p:spPr/>
        <p:txBody>
          <a:bodyPr/>
          <a:lstStyle/>
          <a:p>
            <a:fld id="{0A786A26-6CBA-B142-A414-33A59AC3FD59}" type="slidenum">
              <a:rPr lang="en-US" smtClean="0"/>
              <a:t>3</a:t>
            </a:fld>
            <a:endParaRPr lang="en-US"/>
          </a:p>
        </p:txBody>
      </p:sp>
      <p:graphicFrame>
        <p:nvGraphicFramePr>
          <p:cNvPr id="9" name="Chart 8"/>
          <p:cNvGraphicFramePr>
            <a:graphicFrameLocks/>
          </p:cNvGraphicFramePr>
          <p:nvPr>
            <p:extLst>
              <p:ext uri="{D42A27DB-BD31-4B8C-83A1-F6EECF244321}">
                <p14:modId xmlns:p14="http://schemas.microsoft.com/office/powerpoint/2010/main" val="610566151"/>
              </p:ext>
            </p:extLst>
          </p:nvPr>
        </p:nvGraphicFramePr>
        <p:xfrm>
          <a:off x="766627" y="1531620"/>
          <a:ext cx="5344613" cy="47015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extLst>
              <p:ext uri="{D42A27DB-BD31-4B8C-83A1-F6EECF244321}">
                <p14:modId xmlns:p14="http://schemas.microsoft.com/office/powerpoint/2010/main" val="3366883141"/>
              </p:ext>
            </p:extLst>
          </p:nvPr>
        </p:nvGraphicFramePr>
        <p:xfrm>
          <a:off x="6185965" y="1295400"/>
          <a:ext cx="5495495"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592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5" name="Footer Placeholder 4"/>
          <p:cNvSpPr>
            <a:spLocks noGrp="1"/>
          </p:cNvSpPr>
          <p:nvPr>
            <p:ph type="ftr" sz="quarter" idx="11"/>
          </p:nvPr>
        </p:nvSpPr>
        <p:spPr/>
        <p:txBody>
          <a:bodyPr/>
          <a:lstStyle/>
          <a:p>
            <a:pPr algn="ctr"/>
            <a:r>
              <a:rPr lang="en-US"/>
              <a:t>Copyright Wattsight AS</a:t>
            </a:r>
            <a:endParaRPr lang="en-US" dirty="0"/>
          </a:p>
        </p:txBody>
      </p:sp>
      <p:sp>
        <p:nvSpPr>
          <p:cNvPr id="6" name="Slide Number Placeholder 5"/>
          <p:cNvSpPr>
            <a:spLocks noGrp="1"/>
          </p:cNvSpPr>
          <p:nvPr>
            <p:ph type="sldNum" sz="quarter" idx="12"/>
          </p:nvPr>
        </p:nvSpPr>
        <p:spPr/>
        <p:txBody>
          <a:bodyPr/>
          <a:lstStyle/>
          <a:p>
            <a:fld id="{0A786A26-6CBA-B142-A414-33A59AC3FD59}" type="slidenum">
              <a:rPr lang="en-US" smtClean="0"/>
              <a:t>4</a:t>
            </a:fld>
            <a:endParaRPr lang="en-US"/>
          </a:p>
        </p:txBody>
      </p:sp>
      <p:sp>
        <p:nvSpPr>
          <p:cNvPr id="2" name="Title 1"/>
          <p:cNvSpPr>
            <a:spLocks noGrp="1"/>
          </p:cNvSpPr>
          <p:nvPr>
            <p:ph type="title"/>
          </p:nvPr>
        </p:nvSpPr>
        <p:spPr/>
        <p:txBody>
          <a:bodyPr>
            <a:noAutofit/>
          </a:bodyPr>
          <a:lstStyle/>
          <a:p>
            <a:r>
              <a:rPr lang="en-US" sz="3000" dirty="0" smtClean="0"/>
              <a:t>Bearish factor 2: Industrial outlooks pointing in a weak direction</a:t>
            </a:r>
            <a:endParaRPr lang="en-US" sz="3000" dirty="0"/>
          </a:p>
        </p:txBody>
      </p:sp>
      <p:sp>
        <p:nvSpPr>
          <p:cNvPr id="8" name="Content Placeholder 7"/>
          <p:cNvSpPr>
            <a:spLocks noGrp="1"/>
          </p:cNvSpPr>
          <p:nvPr>
            <p:ph sz="half" idx="14"/>
          </p:nvPr>
        </p:nvSpPr>
        <p:spPr>
          <a:xfrm>
            <a:off x="6858000" y="1597305"/>
            <a:ext cx="4782064" cy="4514127"/>
          </a:xfrm>
        </p:spPr>
        <p:txBody>
          <a:bodyPr/>
          <a:lstStyle/>
          <a:p>
            <a:pPr>
              <a:buFontTx/>
              <a:buChar char="•"/>
            </a:pPr>
            <a:r>
              <a:rPr lang="nb-NO" dirty="0" smtClean="0"/>
              <a:t>Industrial </a:t>
            </a:r>
            <a:r>
              <a:rPr lang="nb-NO" dirty="0" err="1" smtClean="0"/>
              <a:t>outlooks</a:t>
            </a:r>
            <a:r>
              <a:rPr lang="nb-NO" dirty="0" smtClean="0"/>
              <a:t> is in general </a:t>
            </a:r>
            <a:r>
              <a:rPr lang="nb-NO" dirty="0" err="1" smtClean="0"/>
              <a:t>considered</a:t>
            </a:r>
            <a:r>
              <a:rPr lang="nb-NO" dirty="0" smtClean="0"/>
              <a:t> </a:t>
            </a:r>
            <a:r>
              <a:rPr lang="nb-NO" dirty="0" err="1" smtClean="0"/>
              <a:t>weak</a:t>
            </a:r>
            <a:r>
              <a:rPr lang="nb-NO" dirty="0" smtClean="0"/>
              <a:t>, and EU GDP </a:t>
            </a:r>
            <a:r>
              <a:rPr lang="nb-NO" dirty="0" err="1" smtClean="0"/>
              <a:t>growth</a:t>
            </a:r>
            <a:r>
              <a:rPr lang="nb-NO" dirty="0" smtClean="0"/>
              <a:t> has </a:t>
            </a:r>
            <a:r>
              <a:rPr lang="nb-NO" dirty="0" err="1" smtClean="0"/>
              <a:t>been</a:t>
            </a:r>
            <a:r>
              <a:rPr lang="nb-NO" dirty="0" smtClean="0"/>
              <a:t> </a:t>
            </a:r>
            <a:r>
              <a:rPr lang="nb-NO" dirty="0" err="1" smtClean="0"/>
              <a:t>strongly</a:t>
            </a:r>
            <a:r>
              <a:rPr lang="nb-NO" dirty="0" smtClean="0"/>
              <a:t> </a:t>
            </a:r>
            <a:r>
              <a:rPr lang="nb-NO" dirty="0" err="1" smtClean="0"/>
              <a:t>revised</a:t>
            </a:r>
            <a:r>
              <a:rPr lang="nb-NO" dirty="0" smtClean="0"/>
              <a:t> </a:t>
            </a:r>
            <a:r>
              <a:rPr lang="nb-NO" dirty="0" err="1" smtClean="0"/>
              <a:t>down</a:t>
            </a:r>
            <a:r>
              <a:rPr lang="nb-NO" dirty="0" smtClean="0"/>
              <a:t> for 2019 by </a:t>
            </a:r>
            <a:r>
              <a:rPr lang="nb-NO" dirty="0" err="1" smtClean="0"/>
              <a:t>various</a:t>
            </a:r>
            <a:r>
              <a:rPr lang="nb-NO" dirty="0" smtClean="0"/>
              <a:t> </a:t>
            </a:r>
            <a:r>
              <a:rPr lang="nb-NO" dirty="0" err="1" smtClean="0"/>
              <a:t>institutes</a:t>
            </a:r>
            <a:endParaRPr lang="nb-NO" dirty="0" smtClean="0"/>
          </a:p>
          <a:p>
            <a:pPr>
              <a:buFontTx/>
              <a:buChar char="•"/>
            </a:pPr>
            <a:r>
              <a:rPr lang="nb-NO" dirty="0" smtClean="0"/>
              <a:t>EUA </a:t>
            </a:r>
            <a:r>
              <a:rPr lang="nb-NO" dirty="0" err="1" smtClean="0"/>
              <a:t>price</a:t>
            </a:r>
            <a:r>
              <a:rPr lang="nb-NO" dirty="0" smtClean="0"/>
              <a:t> &gt;20 €/t is </a:t>
            </a:r>
            <a:r>
              <a:rPr lang="nb-NO" dirty="0" err="1" smtClean="0"/>
              <a:t>difficult</a:t>
            </a:r>
            <a:r>
              <a:rPr lang="nb-NO" dirty="0" smtClean="0"/>
              <a:t> to handle for </a:t>
            </a:r>
            <a:r>
              <a:rPr lang="nb-NO" dirty="0" err="1" smtClean="0"/>
              <a:t>various</a:t>
            </a:r>
            <a:r>
              <a:rPr lang="nb-NO" dirty="0" smtClean="0"/>
              <a:t> </a:t>
            </a:r>
            <a:r>
              <a:rPr lang="nb-NO" dirty="0" err="1" smtClean="0"/>
              <a:t>carbon</a:t>
            </a:r>
            <a:r>
              <a:rPr lang="nb-NO" dirty="0" smtClean="0"/>
              <a:t> and </a:t>
            </a:r>
            <a:r>
              <a:rPr lang="nb-NO" dirty="0" err="1" smtClean="0"/>
              <a:t>power</a:t>
            </a:r>
            <a:r>
              <a:rPr lang="nb-NO" dirty="0" smtClean="0"/>
              <a:t> intensive </a:t>
            </a:r>
            <a:r>
              <a:rPr lang="nb-NO" dirty="0" err="1" smtClean="0"/>
              <a:t>sectors</a:t>
            </a:r>
            <a:r>
              <a:rPr lang="nb-NO" dirty="0" smtClean="0"/>
              <a:t> </a:t>
            </a:r>
            <a:endParaRPr lang="nb-NO" dirty="0" smtClean="0"/>
          </a:p>
          <a:p>
            <a:pPr>
              <a:buFontTx/>
              <a:buChar char="•"/>
            </a:pPr>
            <a:endParaRPr lang="nb-NO" dirty="0"/>
          </a:p>
          <a:p>
            <a:pPr marL="0" indent="0">
              <a:buNone/>
            </a:pPr>
            <a:endParaRPr lang="nb-NO" dirty="0"/>
          </a:p>
          <a:p>
            <a:endParaRPr lang="nb-NO" dirty="0"/>
          </a:p>
        </p:txBody>
      </p:sp>
      <p:graphicFrame>
        <p:nvGraphicFramePr>
          <p:cNvPr id="10" name="Chart 9"/>
          <p:cNvGraphicFramePr>
            <a:graphicFrameLocks/>
          </p:cNvGraphicFramePr>
          <p:nvPr>
            <p:extLst>
              <p:ext uri="{D42A27DB-BD31-4B8C-83A1-F6EECF244321}">
                <p14:modId xmlns:p14="http://schemas.microsoft.com/office/powerpoint/2010/main" val="1522074950"/>
              </p:ext>
            </p:extLst>
          </p:nvPr>
        </p:nvGraphicFramePr>
        <p:xfrm>
          <a:off x="159283" y="1110748"/>
          <a:ext cx="7037930" cy="5142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239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We expect 19 €/t as an average price towards 2030</a:t>
            </a:r>
            <a:endParaRPr lang="en-US" sz="3000" dirty="0"/>
          </a:p>
        </p:txBody>
      </p:sp>
      <p:sp>
        <p:nvSpPr>
          <p:cNvPr id="4" name="Date Placeholder 3"/>
          <p:cNvSpPr>
            <a:spLocks noGrp="1"/>
          </p:cNvSpPr>
          <p:nvPr>
            <p:ph type="dt" sz="half" idx="10"/>
          </p:nvPr>
        </p:nvSpPr>
        <p:spPr/>
        <p:txBody>
          <a:bodyPr/>
          <a:lstStyle/>
          <a:p>
            <a:pPr algn="r"/>
            <a:fld id="{913D0879-5E86-2E44-912C-69E6F390AC14}" type="datetime4">
              <a:rPr lang="nb-NO" smtClean="0"/>
              <a:t>12. april 2019</a:t>
            </a:fld>
            <a:endParaRPr lang="en-US" dirty="0"/>
          </a:p>
        </p:txBody>
      </p:sp>
      <p:sp>
        <p:nvSpPr>
          <p:cNvPr id="5" name="Footer Placeholder 4"/>
          <p:cNvSpPr>
            <a:spLocks noGrp="1"/>
          </p:cNvSpPr>
          <p:nvPr>
            <p:ph type="ftr" sz="quarter" idx="11"/>
          </p:nvPr>
        </p:nvSpPr>
        <p:spPr/>
        <p:txBody>
          <a:bodyPr/>
          <a:lstStyle/>
          <a:p>
            <a:pPr algn="ctr"/>
            <a:r>
              <a:rPr lang="en-US"/>
              <a:t>Copyright Wattsight AS</a:t>
            </a:r>
            <a:endParaRPr lang="en-US" dirty="0"/>
          </a:p>
        </p:txBody>
      </p:sp>
      <p:sp>
        <p:nvSpPr>
          <p:cNvPr id="6" name="Slide Number Placeholder 5"/>
          <p:cNvSpPr>
            <a:spLocks noGrp="1"/>
          </p:cNvSpPr>
          <p:nvPr>
            <p:ph type="sldNum" sz="quarter" idx="12"/>
          </p:nvPr>
        </p:nvSpPr>
        <p:spPr/>
        <p:txBody>
          <a:bodyPr/>
          <a:lstStyle/>
          <a:p>
            <a:fld id="{0A786A26-6CBA-B142-A414-33A59AC3FD59}" type="slidenum">
              <a:rPr lang="en-US" smtClean="0"/>
              <a:t>5</a:t>
            </a:fld>
            <a:endParaRPr lang="en-US"/>
          </a:p>
        </p:txBody>
      </p:sp>
      <p:sp>
        <p:nvSpPr>
          <p:cNvPr id="8" name="Content Placeholder 7"/>
          <p:cNvSpPr>
            <a:spLocks noGrp="1"/>
          </p:cNvSpPr>
          <p:nvPr>
            <p:ph sz="half" idx="1"/>
          </p:nvPr>
        </p:nvSpPr>
        <p:spPr>
          <a:xfrm>
            <a:off x="6797586" y="1533934"/>
            <a:ext cx="5083747" cy="4030203"/>
          </a:xfrm>
        </p:spPr>
        <p:txBody>
          <a:bodyPr>
            <a:normAutofit lnSpcReduction="10000"/>
          </a:bodyPr>
          <a:lstStyle/>
          <a:p>
            <a:r>
              <a:rPr lang="en-US" b="1" dirty="0" smtClean="0"/>
              <a:t>The coming years’ outlooks for manufacturing industries and coal’s share in the power have weakened significantly compared to a couple of years ago</a:t>
            </a:r>
            <a:endParaRPr lang="en-US" b="1" dirty="0" smtClean="0"/>
          </a:p>
          <a:p>
            <a:r>
              <a:rPr lang="en-US" b="1" dirty="0" smtClean="0"/>
              <a:t>We </a:t>
            </a:r>
            <a:r>
              <a:rPr lang="en-US" b="1" dirty="0" smtClean="0"/>
              <a:t>expect average EUA prices over 2020-2030 at 19 €/t to balance demand with available </a:t>
            </a:r>
            <a:r>
              <a:rPr lang="en-US" b="1" dirty="0" smtClean="0"/>
              <a:t>supply</a:t>
            </a:r>
          </a:p>
          <a:p>
            <a:endParaRPr lang="en-US" b="1" dirty="0" smtClean="0"/>
          </a:p>
          <a:p>
            <a:pPr marL="0" indent="0">
              <a:buNone/>
            </a:pPr>
            <a:endParaRPr lang="en-US" b="1" dirty="0" smtClean="0"/>
          </a:p>
          <a:p>
            <a:endParaRPr lang="en-US" dirty="0"/>
          </a:p>
          <a:p>
            <a:pPr marL="0" indent="0">
              <a:buNone/>
            </a:pPr>
            <a:r>
              <a:rPr lang="en-US" dirty="0" smtClean="0"/>
              <a:t>A major bullish factor to look out for: </a:t>
            </a:r>
          </a:p>
          <a:p>
            <a:r>
              <a:rPr lang="en-US" dirty="0" smtClean="0"/>
              <a:t>Less </a:t>
            </a:r>
            <a:r>
              <a:rPr lang="en-US" dirty="0"/>
              <a:t>than 50 </a:t>
            </a:r>
            <a:r>
              <a:rPr lang="en-US" dirty="0" err="1"/>
              <a:t>TWh</a:t>
            </a:r>
            <a:r>
              <a:rPr lang="en-US" dirty="0"/>
              <a:t>/year of renewables inflow</a:t>
            </a:r>
          </a:p>
          <a:p>
            <a:endParaRPr lang="nb-NO" dirty="0"/>
          </a:p>
        </p:txBody>
      </p:sp>
      <p:graphicFrame>
        <p:nvGraphicFramePr>
          <p:cNvPr id="10" name="Chart 9"/>
          <p:cNvGraphicFramePr/>
          <p:nvPr>
            <p:extLst>
              <p:ext uri="{D42A27DB-BD31-4B8C-83A1-F6EECF244321}">
                <p14:modId xmlns:p14="http://schemas.microsoft.com/office/powerpoint/2010/main" val="2706494673"/>
              </p:ext>
            </p:extLst>
          </p:nvPr>
        </p:nvGraphicFramePr>
        <p:xfrm>
          <a:off x="838201" y="1340209"/>
          <a:ext cx="5651090" cy="4830516"/>
        </p:xfrm>
        <a:graphic>
          <a:graphicData uri="http://schemas.openxmlformats.org/drawingml/2006/chart">
            <c:chart xmlns:c="http://schemas.openxmlformats.org/drawingml/2006/chart" xmlns:r="http://schemas.openxmlformats.org/officeDocument/2006/relationships" r:id="rId2"/>
          </a:graphicData>
        </a:graphic>
      </p:graphicFrame>
      <p:sp>
        <p:nvSpPr>
          <p:cNvPr id="3" name="Oval 2"/>
          <p:cNvSpPr/>
          <p:nvPr/>
        </p:nvSpPr>
        <p:spPr>
          <a:xfrm>
            <a:off x="5575677" y="4091793"/>
            <a:ext cx="1038286" cy="1097280"/>
          </a:xfrm>
          <a:prstGeom prst="ellips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532729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 for your attention</a:t>
            </a:r>
          </a:p>
        </p:txBody>
      </p:sp>
      <p:sp>
        <p:nvSpPr>
          <p:cNvPr id="3" name="Text Placeholder 2"/>
          <p:cNvSpPr>
            <a:spLocks noGrp="1"/>
          </p:cNvSpPr>
          <p:nvPr>
            <p:ph type="body" sz="quarter" idx="10"/>
          </p:nvPr>
        </p:nvSpPr>
        <p:spPr>
          <a:xfrm>
            <a:off x="904774" y="5265127"/>
            <a:ext cx="10376033" cy="1195965"/>
          </a:xfrm>
        </p:spPr>
        <p:txBody>
          <a:bodyPr/>
          <a:lstStyle/>
          <a:p>
            <a:r>
              <a:rPr lang="en-US" dirty="0"/>
              <a:t>This publication has been prepared for general guidance on matters of interest only, and does not constitute professional advice. You should not act upon the information contained in this publication without obtaining specific professional advice. No representation or warranty (express or implied) is given as to the accuracy or completeness of the information contained in this publication, and, to the extent permitted by law, </a:t>
            </a:r>
            <a:r>
              <a:rPr lang="en-US" dirty="0" err="1"/>
              <a:t>Wattsight</a:t>
            </a:r>
            <a:r>
              <a:rPr lang="en-US" dirty="0"/>
              <a:t> AS do not accept or assume any liability, responsibility or duty of care for any consequences of you or anyone else acting, or refraining to act, in reliance on the information contained in this publication or for any decision based on it. </a:t>
            </a:r>
            <a:br>
              <a:rPr lang="en-US" dirty="0"/>
            </a:br>
            <a:r>
              <a:rPr lang="en-US" dirty="0"/>
              <a:t/>
            </a:r>
            <a:br>
              <a:rPr lang="en-US" dirty="0"/>
            </a:br>
            <a:r>
              <a:rPr lang="en-US" dirty="0"/>
              <a:t>© 2018 </a:t>
            </a:r>
            <a:r>
              <a:rPr lang="en-US" dirty="0" err="1"/>
              <a:t>Wattsight</a:t>
            </a:r>
            <a:r>
              <a:rPr lang="en-US" dirty="0"/>
              <a:t> AS. All rights reserved.</a:t>
            </a:r>
          </a:p>
          <a:p>
            <a:endParaRPr lang="en-US" dirty="0"/>
          </a:p>
        </p:txBody>
      </p:sp>
      <p:sp>
        <p:nvSpPr>
          <p:cNvPr id="4" name="Text Placeholder 3"/>
          <p:cNvSpPr>
            <a:spLocks noGrp="1"/>
          </p:cNvSpPr>
          <p:nvPr>
            <p:ph type="body" sz="quarter" idx="11"/>
          </p:nvPr>
        </p:nvSpPr>
        <p:spPr/>
        <p:txBody>
          <a:bodyPr>
            <a:normAutofit/>
          </a:bodyPr>
          <a:lstStyle/>
          <a:p>
            <a:r>
              <a:rPr lang="en-US" dirty="0"/>
              <a:t>For more information visit </a:t>
            </a:r>
            <a:r>
              <a:rPr lang="en-US" dirty="0">
                <a:hlinkClick r:id="rId2"/>
              </a:rPr>
              <a:t>www.wattsight.com</a:t>
            </a:r>
            <a:endParaRPr lang="en-US" dirty="0"/>
          </a:p>
          <a:p>
            <a:endParaRPr lang="en-US" dirty="0"/>
          </a:p>
          <a:p>
            <a:r>
              <a:rPr lang="en-US" dirty="0" smtClean="0"/>
              <a:t>Senior </a:t>
            </a:r>
            <a:r>
              <a:rPr lang="en-US" dirty="0"/>
              <a:t>Analyst Espen Andreassen, </a:t>
            </a:r>
            <a:r>
              <a:rPr lang="en-US" dirty="0">
                <a:hlinkClick r:id="rId3"/>
              </a:rPr>
              <a:t>ean@wattsight.com</a:t>
            </a:r>
            <a:endParaRPr lang="en-US" dirty="0"/>
          </a:p>
          <a:p>
            <a:endParaRPr lang="en-US" dirty="0"/>
          </a:p>
          <a:p>
            <a:endParaRPr lang="en-US" dirty="0"/>
          </a:p>
        </p:txBody>
      </p:sp>
    </p:spTree>
    <p:extLst>
      <p:ext uri="{BB962C8B-B14F-4D97-AF65-F5344CB8AC3E}">
        <p14:creationId xmlns:p14="http://schemas.microsoft.com/office/powerpoint/2010/main" val="3100951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Wattsight 1">
      <a:dk1>
        <a:srgbClr val="000000"/>
      </a:dk1>
      <a:lt1>
        <a:srgbClr val="FFFFFF"/>
      </a:lt1>
      <a:dk2>
        <a:srgbClr val="44546A"/>
      </a:dk2>
      <a:lt2>
        <a:srgbClr val="E7E6E6"/>
      </a:lt2>
      <a:accent1>
        <a:srgbClr val="E84144"/>
      </a:accent1>
      <a:accent2>
        <a:srgbClr val="00FFE0"/>
      </a:accent2>
      <a:accent3>
        <a:srgbClr val="E86DC8"/>
      </a:accent3>
      <a:accent4>
        <a:srgbClr val="1EFF9F"/>
      </a:accent4>
      <a:accent5>
        <a:srgbClr val="1B1636"/>
      </a:accent5>
      <a:accent6>
        <a:srgbClr val="70AD47"/>
      </a:accent6>
      <a:hlink>
        <a:srgbClr val="1EFF9F"/>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12899</TotalTime>
  <Words>489</Words>
  <Application>Microsoft Office PowerPoint</Application>
  <PresentationFormat>Custom</PresentationFormat>
  <Paragraphs>48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Remarks on CO2 price development lately and major price drivers the next couple of years </vt:lpstr>
      <vt:lpstr>How did we get from 6 €/t to 26 €/t over 13 months (August 2017-September 2018)?</vt:lpstr>
      <vt:lpstr>Bearish factor 1: European coal emissions impacted by member states policies and new EU pollution standards</vt:lpstr>
      <vt:lpstr>Bearish factor 2: Industrial outlooks pointing in a weak direction</vt:lpstr>
      <vt:lpstr>We expect 19 €/t as an average price towards 2030</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Håvard Tørå Olsen</dc:creator>
  <cp:lastModifiedBy>mkrean</cp:lastModifiedBy>
  <cp:revision>421</cp:revision>
  <dcterms:created xsi:type="dcterms:W3CDTF">2018-01-02T10:17:54Z</dcterms:created>
  <dcterms:modified xsi:type="dcterms:W3CDTF">2019-04-12T12:23:45Z</dcterms:modified>
</cp:coreProperties>
</file>