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EEE"/>
          </a:solidFill>
        </a:fill>
      </a:tcStyle>
    </a:wholeTbl>
    <a:band2H>
      <a:tcTxStyle b="def" i="def"/>
      <a:tcStyle>
        <a:tcBdr/>
        <a:fill>
          <a:solidFill>
            <a:srgbClr val="EAEFF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DBE1"/>
          </a:solidFill>
        </a:fill>
      </a:tcStyle>
    </a:wholeTbl>
    <a:band2H>
      <a:tcTxStyle b="def" i="def"/>
      <a:tcStyle>
        <a:tcBdr/>
        <a:fill>
          <a:solidFill>
            <a:srgbClr val="ECEEF1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BDF"/>
          </a:solidFill>
        </a:fill>
      </a:tcStyle>
    </a:wholeTbl>
    <a:band2H>
      <a:tcTxStyle b="def" i="def"/>
      <a:tcStyle>
        <a:tcBdr/>
        <a:fill>
          <a:solidFill>
            <a:srgbClr val="EFEEF0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47" name="Shape 3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58670" y="0"/>
            <a:ext cx="4233334" cy="553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10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11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Rectangle 12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" name="Oval 13"/>
          <p:cNvSpPr/>
          <p:nvPr/>
        </p:nvSpPr>
        <p:spPr>
          <a:xfrm>
            <a:off x="0" y="1600208"/>
            <a:ext cx="12192000" cy="4121638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96435" y="3866943"/>
            <a:ext cx="7516015" cy="882120"/>
          </a:xfrm>
          <a:prstGeom prst="rect">
            <a:avLst/>
          </a:prstGeom>
        </p:spPr>
        <p:txBody>
          <a:bodyPr/>
          <a:lstStyle>
            <a:lvl1pPr indent="0">
              <a:defRPr>
                <a:solidFill>
                  <a:srgbClr val="242852"/>
                </a:solidFill>
              </a:defRPr>
            </a:lvl1pPr>
            <a:lvl2pPr indent="457212">
              <a:defRPr>
                <a:solidFill>
                  <a:srgbClr val="242852"/>
                </a:solidFill>
              </a:defRPr>
            </a:lvl2pPr>
            <a:lvl3pPr indent="914422">
              <a:defRPr>
                <a:solidFill>
                  <a:srgbClr val="242852"/>
                </a:solidFill>
              </a:defRPr>
            </a:lvl3pPr>
            <a:lvl4pPr indent="1371634">
              <a:defRPr>
                <a:solidFill>
                  <a:srgbClr val="242852"/>
                </a:solidFill>
              </a:defRPr>
            </a:lvl4pPr>
            <a:lvl5pPr indent="1828845">
              <a:defRPr>
                <a:solidFill>
                  <a:srgbClr val="24285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Title Text"/>
          <p:cNvSpPr txBox="1"/>
          <p:nvPr>
            <p:ph type="title"/>
          </p:nvPr>
        </p:nvSpPr>
        <p:spPr>
          <a:xfrm>
            <a:off x="296447" y="1755750"/>
            <a:ext cx="9331586" cy="179316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indent="182884" algn="l">
              <a:defRPr sz="5400"/>
            </a:lvl1pPr>
          </a:lstStyle>
          <a:p>
            <a:pPr/>
            <a:r>
              <a:t>Title Text</a:t>
            </a:r>
          </a:p>
        </p:txBody>
      </p:sp>
      <p:pic>
        <p:nvPicPr>
          <p:cNvPr id="23" name="Picture 16" descr="Picture 1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02691" y="5485946"/>
            <a:ext cx="3872769" cy="118428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- 2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4"/>
          <p:cNvSpPr/>
          <p:nvPr/>
        </p:nvSpPr>
        <p:spPr>
          <a:xfrm>
            <a:off x="0" y="228624"/>
            <a:ext cx="11567584" cy="8937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90000"/>
              </a:lnSpc>
              <a:defRPr>
                <a:solidFill>
                  <a:srgbClr val="242852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</a:p>
        </p:txBody>
      </p:sp>
      <p:sp>
        <p:nvSpPr>
          <p:cNvPr id="113" name="Rectangle 4"/>
          <p:cNvSpPr/>
          <p:nvPr/>
        </p:nvSpPr>
        <p:spPr>
          <a:xfrm>
            <a:off x="0" y="228624"/>
            <a:ext cx="11567584" cy="8937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90000"/>
              </a:lnSpc>
              <a:defRPr>
                <a:solidFill>
                  <a:srgbClr val="242852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</a:p>
        </p:txBody>
      </p:sp>
      <p:sp>
        <p:nvSpPr>
          <p:cNvPr id="114" name="Title Text"/>
          <p:cNvSpPr txBox="1"/>
          <p:nvPr>
            <p:ph type="title"/>
          </p:nvPr>
        </p:nvSpPr>
        <p:spPr>
          <a:xfrm>
            <a:off x="1200149" y="295200"/>
            <a:ext cx="10267200" cy="741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ounded Rectangle 15"/>
          <p:cNvSpPr/>
          <p:nvPr/>
        </p:nvSpPr>
        <p:spPr>
          <a:xfrm>
            <a:off x="304800" y="228610"/>
            <a:ext cx="11594593" cy="633692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23" name="Title Text"/>
          <p:cNvSpPr txBox="1"/>
          <p:nvPr>
            <p:ph type="title"/>
          </p:nvPr>
        </p:nvSpPr>
        <p:spPr>
          <a:xfrm>
            <a:off x="914400" y="1600200"/>
            <a:ext cx="10363200" cy="1780109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ctr">
              <a:defRPr b="0" sz="4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4" name="Body Level One…"/>
          <p:cNvSpPr txBox="1"/>
          <p:nvPr>
            <p:ph type="body" sz="quarter" idx="1"/>
          </p:nvPr>
        </p:nvSpPr>
        <p:spPr>
          <a:xfrm>
            <a:off x="1828800" y="3556001"/>
            <a:ext cx="8534400" cy="1473201"/>
          </a:xfrm>
          <a:prstGeom prst="rect">
            <a:avLst/>
          </a:prstGeom>
        </p:spPr>
        <p:txBody>
          <a:bodyPr/>
          <a:lstStyle>
            <a:lvl1pPr indent="0" algn="ctr">
              <a:spcBef>
                <a:spcPts val="400"/>
              </a:spcBef>
              <a:defRPr sz="2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457212" algn="ctr">
              <a:spcBef>
                <a:spcPts val="400"/>
              </a:spcBef>
              <a:defRPr sz="2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914422" algn="ctr">
              <a:spcBef>
                <a:spcPts val="400"/>
              </a:spcBef>
              <a:defRPr sz="2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1371634" algn="ctr">
              <a:spcBef>
                <a:spcPts val="400"/>
              </a:spcBef>
              <a:defRPr sz="2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1828845" algn="ctr">
              <a:spcBef>
                <a:spcPts val="400"/>
              </a:spcBef>
              <a:defRPr sz="20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Pie 63"/>
          <p:cNvSpPr/>
          <p:nvPr/>
        </p:nvSpPr>
        <p:spPr>
          <a:xfrm rot="10800000">
            <a:off x="5091126" y="6251773"/>
            <a:ext cx="2133601" cy="400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21600" y="11929"/>
                  <a:pt x="16765" y="21600"/>
                  <a:pt x="10800" y="21600"/>
                </a:cubicBezTo>
                <a:cubicBezTo>
                  <a:pt x="4835" y="21600"/>
                  <a:pt x="0" y="11929"/>
                  <a:pt x="0" y="0"/>
                </a:cubicBez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grpSp>
        <p:nvGrpSpPr>
          <p:cNvPr id="147" name="Group 39"/>
          <p:cNvGrpSpPr/>
          <p:nvPr/>
        </p:nvGrpSpPr>
        <p:grpSpPr>
          <a:xfrm>
            <a:off x="2733020" y="5186172"/>
            <a:ext cx="9174662" cy="1803998"/>
            <a:chOff x="0" y="0"/>
            <a:chExt cx="9174660" cy="1803996"/>
          </a:xfrm>
        </p:grpSpPr>
        <p:grpSp>
          <p:nvGrpSpPr>
            <p:cNvPr id="145" name="Group 32"/>
            <p:cNvGrpSpPr/>
            <p:nvPr/>
          </p:nvGrpSpPr>
          <p:grpSpPr>
            <a:xfrm>
              <a:off x="0" y="0"/>
              <a:ext cx="9174661" cy="1803997"/>
              <a:chOff x="0" y="0"/>
              <a:chExt cx="9174660" cy="1803996"/>
            </a:xfrm>
          </p:grpSpPr>
          <p:sp>
            <p:nvSpPr>
              <p:cNvPr id="126" name="Oval 42"/>
              <p:cNvSpPr/>
              <p:nvPr/>
            </p:nvSpPr>
            <p:spPr>
              <a:xfrm rot="15168687">
                <a:off x="4699960" y="495640"/>
                <a:ext cx="581937" cy="1053455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27" name="Oval 43"/>
              <p:cNvSpPr/>
              <p:nvPr/>
            </p:nvSpPr>
            <p:spPr>
              <a:xfrm rot="10800000">
                <a:off x="7132779" y="351409"/>
                <a:ext cx="1585899" cy="1012135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28" name="Arc 44"/>
              <p:cNvSpPr/>
              <p:nvPr/>
            </p:nvSpPr>
            <p:spPr>
              <a:xfrm rot="17187308">
                <a:off x="457461" y="447397"/>
                <a:ext cx="776280" cy="15341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2" h="20160" fill="norm" stroke="1" extrusionOk="0">
                    <a:moveTo>
                      <a:pt x="0" y="890"/>
                    </a:moveTo>
                    <a:lnTo>
                      <a:pt x="0" y="890"/>
                    </a:lnTo>
                    <a:cubicBezTo>
                      <a:pt x="7085" y="-1440"/>
                      <a:pt x="15359" y="960"/>
                      <a:pt x="18479" y="6252"/>
                    </a:cubicBezTo>
                    <a:cubicBezTo>
                      <a:pt x="21600" y="11543"/>
                      <a:pt x="18386" y="17722"/>
                      <a:pt x="11300" y="20052"/>
                    </a:cubicBezTo>
                    <a:cubicBezTo>
                      <a:pt x="11188" y="20089"/>
                      <a:pt x="11075" y="20125"/>
                      <a:pt x="10961" y="20160"/>
                    </a:cubicBezTo>
                    <a:lnTo>
                      <a:pt x="5650" y="104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29" name="Oval 45"/>
              <p:cNvSpPr/>
              <p:nvPr/>
            </p:nvSpPr>
            <p:spPr>
              <a:xfrm rot="10800000">
                <a:off x="1055251" y="822464"/>
                <a:ext cx="812801" cy="491275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0" name="Pie 46"/>
              <p:cNvSpPr/>
              <p:nvPr/>
            </p:nvSpPr>
            <p:spPr>
              <a:xfrm rot="10800000">
                <a:off x="7327386" y="777523"/>
                <a:ext cx="1847275" cy="6028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1" name="Oval 48"/>
              <p:cNvSpPr/>
              <p:nvPr/>
            </p:nvSpPr>
            <p:spPr>
              <a:xfrm rot="10800000">
                <a:off x="5985068" y="408887"/>
                <a:ext cx="555813" cy="416861"/>
              </a:xfrm>
              <a:prstGeom prst="ellipse">
                <a:avLst/>
              </a:prstGeom>
              <a:solidFill>
                <a:srgbClr val="83D3FE">
                  <a:alpha val="73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2" name="Oval 49"/>
              <p:cNvSpPr/>
              <p:nvPr/>
            </p:nvSpPr>
            <p:spPr>
              <a:xfrm rot="13310439">
                <a:off x="7899095" y="230216"/>
                <a:ext cx="1038071" cy="982319"/>
              </a:xfrm>
              <a:prstGeom prst="ellipse">
                <a:avLst/>
              </a:prstGeom>
              <a:solidFill>
                <a:srgbClr val="83D3FE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3" name="Pie 50"/>
              <p:cNvSpPr/>
              <p:nvPr/>
            </p:nvSpPr>
            <p:spPr>
              <a:xfrm rot="5400000">
                <a:off x="8715764" y="88900"/>
                <a:ext cx="533401" cy="355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83D3F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4" name="Oval 51"/>
              <p:cNvSpPr/>
              <p:nvPr/>
            </p:nvSpPr>
            <p:spPr>
              <a:xfrm rot="10800000">
                <a:off x="6781798" y="690283"/>
                <a:ext cx="304801" cy="194527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5" name="Pie 52"/>
              <p:cNvSpPr/>
              <p:nvPr/>
            </p:nvSpPr>
            <p:spPr>
              <a:xfrm rot="10800000">
                <a:off x="5996705" y="774301"/>
                <a:ext cx="1847275" cy="6028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6" name="Pie 53"/>
              <p:cNvSpPr/>
              <p:nvPr/>
            </p:nvSpPr>
            <p:spPr>
              <a:xfrm rot="10800000">
                <a:off x="478030" y="1045754"/>
                <a:ext cx="2133601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7" name="Oval 54"/>
              <p:cNvSpPr/>
              <p:nvPr/>
            </p:nvSpPr>
            <p:spPr>
              <a:xfrm rot="10800000">
                <a:off x="967557" y="792667"/>
                <a:ext cx="914401" cy="533401"/>
              </a:xfrm>
              <a:prstGeom prst="ellipse">
                <a:avLst/>
              </a:pr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8" name="Pie 55"/>
              <p:cNvSpPr/>
              <p:nvPr/>
            </p:nvSpPr>
            <p:spPr>
              <a:xfrm rot="10800000">
                <a:off x="221042" y="1118731"/>
                <a:ext cx="1117601" cy="2636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39" name="Pie 57"/>
              <p:cNvSpPr/>
              <p:nvPr/>
            </p:nvSpPr>
            <p:spPr>
              <a:xfrm rot="10800000">
                <a:off x="3651508" y="1222702"/>
                <a:ext cx="400423" cy="150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40" name="Pie 58"/>
              <p:cNvSpPr/>
              <p:nvPr/>
            </p:nvSpPr>
            <p:spPr>
              <a:xfrm rot="10800000">
                <a:off x="3394786" y="1266709"/>
                <a:ext cx="243841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41" name="Pie 59"/>
              <p:cNvSpPr/>
              <p:nvPr/>
            </p:nvSpPr>
            <p:spPr>
              <a:xfrm rot="10800000">
                <a:off x="2625110" y="1262025"/>
                <a:ext cx="304801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83D3FE">
                  <a:alpha val="73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42" name="Oval 60"/>
              <p:cNvSpPr/>
              <p:nvPr/>
            </p:nvSpPr>
            <p:spPr>
              <a:xfrm rot="10800000">
                <a:off x="5073068" y="711065"/>
                <a:ext cx="886691" cy="665019"/>
              </a:xfrm>
              <a:prstGeom prst="ellipse">
                <a:avLst/>
              </a:pr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43" name="Pie 61"/>
              <p:cNvSpPr/>
              <p:nvPr/>
            </p:nvSpPr>
            <p:spPr>
              <a:xfrm rot="10800000">
                <a:off x="4030990" y="1065655"/>
                <a:ext cx="1117601" cy="304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6F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  <p:sp>
            <p:nvSpPr>
              <p:cNvPr id="144" name="Pie 47"/>
              <p:cNvSpPr/>
              <p:nvPr/>
            </p:nvSpPr>
            <p:spPr>
              <a:xfrm rot="10800000">
                <a:off x="4491178" y="978249"/>
                <a:ext cx="2133601" cy="400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cubicBezTo>
                      <a:pt x="21600" y="11929"/>
                      <a:pt x="16765" y="21600"/>
                      <a:pt x="10800" y="21600"/>
                    </a:cubicBezTo>
                    <a:cubicBezTo>
                      <a:pt x="4835" y="21600"/>
                      <a:pt x="0" y="11929"/>
                      <a:pt x="0" y="0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800">
                    <a:solidFill>
                      <a:srgbClr val="FFFFFF"/>
                    </a:solidFill>
                    <a:latin typeface="Candara"/>
                    <a:ea typeface="Candara"/>
                    <a:cs typeface="Candara"/>
                    <a:sym typeface="Candara"/>
                  </a:defRPr>
                </a:pPr>
              </a:p>
            </p:txBody>
          </p:sp>
        </p:grpSp>
        <p:sp>
          <p:nvSpPr>
            <p:cNvPr id="146" name="Pie 41"/>
            <p:cNvSpPr/>
            <p:nvPr/>
          </p:nvSpPr>
          <p:spPr>
            <a:xfrm rot="5400000">
              <a:off x="8366698" y="508953"/>
              <a:ext cx="852057" cy="757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1929"/>
                    <a:pt x="16765" y="21600"/>
                    <a:pt x="10800" y="21600"/>
                  </a:cubicBezTo>
                  <a:cubicBezTo>
                    <a:pt x="4835" y="21600"/>
                    <a:pt x="0" y="11929"/>
                    <a:pt x="0" y="0"/>
                  </a:cubicBezTo>
                  <a:lnTo>
                    <a:pt x="10800" y="0"/>
                  </a:lnTo>
                  <a:close/>
                </a:path>
              </a:pathLst>
            </a:custGeom>
            <a:solidFill>
              <a:srgbClr val="D6F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>
                  <a:solidFill>
                    <a:srgbClr val="FFFFFF"/>
                  </a:solidFill>
                  <a:latin typeface="Candara"/>
                  <a:ea typeface="Candara"/>
                  <a:cs typeface="Candara"/>
                  <a:sym typeface="Candara"/>
                </a:defRPr>
              </a:pPr>
            </a:p>
          </p:txBody>
        </p:sp>
      </p:grpSp>
      <p:pic>
        <p:nvPicPr>
          <p:cNvPr id="148" name="Picture 62" descr="Picture 6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3623" y="4792076"/>
            <a:ext cx="4188373" cy="1184280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ounded Rectangle 13"/>
          <p:cNvSpPr/>
          <p:nvPr/>
        </p:nvSpPr>
        <p:spPr>
          <a:xfrm>
            <a:off x="240556" y="317804"/>
            <a:ext cx="11594593" cy="1178601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57" name="Freeform 10"/>
          <p:cNvSpPr/>
          <p:nvPr/>
        </p:nvSpPr>
        <p:spPr>
          <a:xfrm>
            <a:off x="151674" y="3759961"/>
            <a:ext cx="11631170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58" name="Body Level One…"/>
          <p:cNvSpPr txBox="1"/>
          <p:nvPr>
            <p:ph type="body" idx="1"/>
          </p:nvPr>
        </p:nvSpPr>
        <p:spPr>
          <a:xfrm>
            <a:off x="1162761" y="2675466"/>
            <a:ext cx="9877778" cy="3450697"/>
          </a:xfrm>
          <a:prstGeom prst="rect">
            <a:avLst/>
          </a:prstGeom>
        </p:spPr>
        <p:txBody>
          <a:bodyPr/>
          <a:lstStyle>
            <a:lvl1pPr marL="274327" indent="-274327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601216" indent="-299265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901405" indent="-274327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219230" indent="-304808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1577379" indent="-342909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9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60" name="Title Text"/>
          <p:cNvSpPr txBox="1"/>
          <p:nvPr>
            <p:ph type="title"/>
          </p:nvPr>
        </p:nvSpPr>
        <p:spPr>
          <a:xfrm>
            <a:off x="609600" y="338327"/>
            <a:ext cx="10972800" cy="1252729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b="0" sz="4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ounded Rectangle 13"/>
          <p:cNvSpPr/>
          <p:nvPr/>
        </p:nvSpPr>
        <p:spPr>
          <a:xfrm>
            <a:off x="304800" y="246580"/>
            <a:ext cx="11594593" cy="5548044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68" name="Title Text"/>
          <p:cNvSpPr txBox="1"/>
          <p:nvPr>
            <p:ph type="title"/>
          </p:nvPr>
        </p:nvSpPr>
        <p:spPr>
          <a:xfrm>
            <a:off x="920042" y="2463560"/>
            <a:ext cx="10363201" cy="1524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0" sz="44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9" name="Body Level One…"/>
          <p:cNvSpPr txBox="1"/>
          <p:nvPr>
            <p:ph type="body" sz="quarter" idx="1"/>
          </p:nvPr>
        </p:nvSpPr>
        <p:spPr>
          <a:xfrm>
            <a:off x="1823154" y="1437448"/>
            <a:ext cx="8556978" cy="939802"/>
          </a:xfrm>
          <a:prstGeom prst="rect">
            <a:avLst/>
          </a:prstGeom>
        </p:spPr>
        <p:txBody>
          <a:bodyPr anchor="b"/>
          <a:lstStyle>
            <a:lvl1pPr indent="0" algn="ctr">
              <a:spcBef>
                <a:spcPts val="400"/>
              </a:spcBef>
              <a:defRPr sz="2000">
                <a:solidFill>
                  <a:srgbClr val="FFFFFF"/>
                </a:solidFill>
              </a:defRPr>
            </a:lvl1pPr>
            <a:lvl2pPr indent="457212" algn="ctr">
              <a:spcBef>
                <a:spcPts val="400"/>
              </a:spcBef>
              <a:defRPr sz="2000">
                <a:solidFill>
                  <a:srgbClr val="FFFFFF"/>
                </a:solidFill>
              </a:defRPr>
            </a:lvl2pPr>
            <a:lvl3pPr indent="914422" algn="ctr">
              <a:spcBef>
                <a:spcPts val="400"/>
              </a:spcBef>
              <a:defRPr sz="2000">
                <a:solidFill>
                  <a:srgbClr val="FFFFFF"/>
                </a:solidFill>
              </a:defRPr>
            </a:lvl3pPr>
            <a:lvl4pPr indent="1371634" algn="ctr">
              <a:spcBef>
                <a:spcPts val="400"/>
              </a:spcBef>
              <a:defRPr sz="2000">
                <a:solidFill>
                  <a:srgbClr val="FFFFFF"/>
                </a:solidFill>
              </a:defRPr>
            </a:lvl4pPr>
            <a:lvl5pPr indent="1828845" algn="ctr">
              <a:spcBef>
                <a:spcPts val="400"/>
              </a:spcBef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0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ounded Rectangle 13"/>
          <p:cNvSpPr/>
          <p:nvPr/>
        </p:nvSpPr>
        <p:spPr>
          <a:xfrm>
            <a:off x="240556" y="317804"/>
            <a:ext cx="11594593" cy="1178601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78" name="Freeform 10"/>
          <p:cNvSpPr/>
          <p:nvPr/>
        </p:nvSpPr>
        <p:spPr>
          <a:xfrm>
            <a:off x="151674" y="3759961"/>
            <a:ext cx="11631170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79" name="Body Level One…"/>
          <p:cNvSpPr txBox="1"/>
          <p:nvPr>
            <p:ph type="body" sz="half" idx="1"/>
          </p:nvPr>
        </p:nvSpPr>
        <p:spPr>
          <a:xfrm>
            <a:off x="902207" y="2679192"/>
            <a:ext cx="5096257" cy="3447289"/>
          </a:xfrm>
          <a:prstGeom prst="rect">
            <a:avLst/>
          </a:prstGeom>
        </p:spPr>
        <p:txBody>
          <a:bodyPr/>
          <a:lstStyle>
            <a:lvl1pPr marL="274327" indent="-274327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601216" indent="-299265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901405" indent="-274327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219230" indent="-304808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1577379" indent="-342909">
              <a:buClr>
                <a:srgbClr val="31B6FD"/>
              </a:buClr>
              <a:buSzPct val="100000"/>
              <a:buFont typeface="Symbol"/>
              <a:buChar char="*"/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0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ounded Rectangle 13"/>
          <p:cNvSpPr/>
          <p:nvPr/>
        </p:nvSpPr>
        <p:spPr>
          <a:xfrm>
            <a:off x="240556" y="317804"/>
            <a:ext cx="11594593" cy="1178601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88" name="Freeform 10"/>
          <p:cNvSpPr/>
          <p:nvPr/>
        </p:nvSpPr>
        <p:spPr>
          <a:xfrm>
            <a:off x="151674" y="3759961"/>
            <a:ext cx="11631170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89" name="Title Text"/>
          <p:cNvSpPr txBox="1"/>
          <p:nvPr>
            <p:ph type="title"/>
          </p:nvPr>
        </p:nvSpPr>
        <p:spPr>
          <a:xfrm>
            <a:off x="609600" y="338327"/>
            <a:ext cx="10972800" cy="1252729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b="0" sz="4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90" name="Body Level One…"/>
          <p:cNvSpPr txBox="1"/>
          <p:nvPr>
            <p:ph type="body" sz="quarter" idx="1"/>
          </p:nvPr>
        </p:nvSpPr>
        <p:spPr>
          <a:xfrm>
            <a:off x="902208" y="2678114"/>
            <a:ext cx="5096256" cy="639763"/>
          </a:xfrm>
          <a:prstGeom prst="rect">
            <a:avLst/>
          </a:prstGeom>
        </p:spPr>
        <p:txBody>
          <a:bodyPr anchor="ctr"/>
          <a:lstStyle>
            <a:lvl1pPr indent="0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457212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914422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1371634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1828845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1" name="Text Placeholder 4"/>
          <p:cNvSpPr/>
          <p:nvPr>
            <p:ph type="body" sz="quarter" idx="13"/>
          </p:nvPr>
        </p:nvSpPr>
        <p:spPr>
          <a:xfrm>
            <a:off x="6197600" y="2678113"/>
            <a:ext cx="5096256" cy="639763"/>
          </a:xfrm>
          <a:prstGeom prst="rect">
            <a:avLst/>
          </a:prstGeom>
        </p:spPr>
        <p:txBody>
          <a:bodyPr anchor="ctr"/>
          <a:lstStyle/>
          <a:p>
            <a:pPr indent="0" algn="ctr">
              <a:defRPr sz="24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ounded Rectangle 13"/>
          <p:cNvSpPr/>
          <p:nvPr/>
        </p:nvSpPr>
        <p:spPr>
          <a:xfrm>
            <a:off x="240556" y="317804"/>
            <a:ext cx="11594593" cy="1178601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200" name="Freeform 10"/>
          <p:cNvSpPr/>
          <p:nvPr/>
        </p:nvSpPr>
        <p:spPr>
          <a:xfrm>
            <a:off x="151674" y="3759961"/>
            <a:ext cx="11631170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201" name="Title Text"/>
          <p:cNvSpPr txBox="1"/>
          <p:nvPr>
            <p:ph type="title"/>
          </p:nvPr>
        </p:nvSpPr>
        <p:spPr>
          <a:xfrm>
            <a:off x="609600" y="338327"/>
            <a:ext cx="10972800" cy="1252729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b="0" sz="4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2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ounded Rectangle 14"/>
          <p:cNvSpPr/>
          <p:nvPr/>
        </p:nvSpPr>
        <p:spPr>
          <a:xfrm>
            <a:off x="304800" y="228600"/>
            <a:ext cx="11594593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210" name="Body Level One…"/>
          <p:cNvSpPr txBox="1"/>
          <p:nvPr>
            <p:ph type="body" sz="quarter" idx="1"/>
          </p:nvPr>
        </p:nvSpPr>
        <p:spPr>
          <a:xfrm>
            <a:off x="1219200" y="3581412"/>
            <a:ext cx="4470400" cy="1905001"/>
          </a:xfrm>
          <a:prstGeom prst="rect">
            <a:avLst/>
          </a:prstGeom>
        </p:spPr>
        <p:txBody>
          <a:bodyPr/>
          <a:lstStyle>
            <a:lvl1pPr indent="0">
              <a:spcBef>
                <a:spcPts val="600"/>
              </a:spcBef>
              <a:defRPr sz="18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457212">
              <a:spcBef>
                <a:spcPts val="600"/>
              </a:spcBef>
              <a:defRPr sz="18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914422">
              <a:spcBef>
                <a:spcPts val="600"/>
              </a:spcBef>
              <a:defRPr sz="18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1371634">
              <a:spcBef>
                <a:spcPts val="600"/>
              </a:spcBef>
              <a:defRPr sz="18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1828845">
              <a:spcBef>
                <a:spcPts val="600"/>
              </a:spcBef>
              <a:defRPr sz="18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1" name="Title Text"/>
          <p:cNvSpPr txBox="1"/>
          <p:nvPr>
            <p:ph type="title"/>
          </p:nvPr>
        </p:nvSpPr>
        <p:spPr>
          <a:xfrm>
            <a:off x="1219200" y="2286000"/>
            <a:ext cx="4470400" cy="1252728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>
              <a:defRPr b="0" sz="32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2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213" name="Picture 17" descr="Picture 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4510" y="5907421"/>
            <a:ext cx="2537515" cy="717493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Title 1"/>
          <p:cNvSpPr txBox="1"/>
          <p:nvPr/>
        </p:nvSpPr>
        <p:spPr>
          <a:xfrm>
            <a:off x="609600" y="338327"/>
            <a:ext cx="109728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defRPr sz="4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ounded Rectangle 18"/>
          <p:cNvSpPr/>
          <p:nvPr/>
        </p:nvSpPr>
        <p:spPr>
          <a:xfrm>
            <a:off x="304800" y="246580"/>
            <a:ext cx="11594593" cy="5548044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pPr>
          </a:p>
        </p:txBody>
      </p:sp>
      <p:sp>
        <p:nvSpPr>
          <p:cNvPr id="222" name="Title Text"/>
          <p:cNvSpPr txBox="1"/>
          <p:nvPr>
            <p:ph type="title"/>
          </p:nvPr>
        </p:nvSpPr>
        <p:spPr>
          <a:xfrm>
            <a:off x="6498881" y="338666"/>
            <a:ext cx="5083528" cy="2429936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>
              <a:defRPr b="0" sz="2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3" name="Body Level One…"/>
          <p:cNvSpPr txBox="1"/>
          <p:nvPr>
            <p:ph type="body" sz="quarter" idx="1"/>
          </p:nvPr>
        </p:nvSpPr>
        <p:spPr>
          <a:xfrm>
            <a:off x="6491118" y="2785533"/>
            <a:ext cx="5091291" cy="2421467"/>
          </a:xfrm>
          <a:prstGeom prst="rect">
            <a:avLst/>
          </a:prstGeom>
        </p:spPr>
        <p:txBody>
          <a:bodyPr/>
          <a:lstStyle>
            <a:lvl1pPr indent="0">
              <a:spcBef>
                <a:spcPts val="400"/>
              </a:spcBef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457212">
              <a:spcBef>
                <a:spcPts val="400"/>
              </a:spcBef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914422">
              <a:spcBef>
                <a:spcPts val="400"/>
              </a:spcBef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1371634">
              <a:spcBef>
                <a:spcPts val="400"/>
              </a:spcBef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1828845">
              <a:spcBef>
                <a:spcPts val="400"/>
              </a:spcBef>
              <a:defRPr sz="18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4" name="Picture Placeholder 2"/>
          <p:cNvSpPr/>
          <p:nvPr>
            <p:ph type="pic" sz="quarter" idx="13"/>
          </p:nvPr>
        </p:nvSpPr>
        <p:spPr>
          <a:xfrm>
            <a:off x="1117600" y="1371599"/>
            <a:ext cx="4754880" cy="2926082"/>
          </a:xfrm>
          <a:prstGeom prst="rect">
            <a:avLst/>
          </a:prstGeom>
          <a:effectLst>
            <a:reflection blurRad="0" stA="30000" stPos="0" endA="0" endPos="40000" dist="0" dir="5400000" fadeDir="5400000" sx="100000" sy="-100000" kx="0" ky="0" algn="bl" rotWithShape="0"/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Slide Number"/>
          <p:cNvSpPr txBox="1"/>
          <p:nvPr>
            <p:ph type="sldNum" sz="quarter" idx="2"/>
          </p:nvPr>
        </p:nvSpPr>
        <p:spPr>
          <a:xfrm>
            <a:off x="685375" y="6317167"/>
            <a:ext cx="237343" cy="231141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226" name="Picture 17" descr="Picture 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4510" y="5907421"/>
            <a:ext cx="2537515" cy="7174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58670" y="0"/>
            <a:ext cx="4233334" cy="55372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Rectangle 10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5" name="Rectangle 11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6" name="Rectangle 12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7" name="Oval 13"/>
          <p:cNvSpPr/>
          <p:nvPr/>
        </p:nvSpPr>
        <p:spPr>
          <a:xfrm>
            <a:off x="0" y="1600208"/>
            <a:ext cx="12192000" cy="4121638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8" name="Body Level One…"/>
          <p:cNvSpPr txBox="1"/>
          <p:nvPr>
            <p:ph type="body" sz="quarter" idx="1"/>
          </p:nvPr>
        </p:nvSpPr>
        <p:spPr>
          <a:xfrm>
            <a:off x="296435" y="3866929"/>
            <a:ext cx="7516015" cy="882120"/>
          </a:xfrm>
          <a:prstGeom prst="rect">
            <a:avLst/>
          </a:prstGeom>
        </p:spPr>
        <p:txBody>
          <a:bodyPr/>
          <a:lstStyle>
            <a:lvl1pPr indent="0">
              <a:defRPr>
                <a:solidFill>
                  <a:srgbClr val="242852"/>
                </a:solidFill>
              </a:defRPr>
            </a:lvl1pPr>
            <a:lvl2pPr indent="457212">
              <a:defRPr>
                <a:solidFill>
                  <a:srgbClr val="242852"/>
                </a:solidFill>
              </a:defRPr>
            </a:lvl2pPr>
            <a:lvl3pPr indent="914422">
              <a:defRPr>
                <a:solidFill>
                  <a:srgbClr val="242852"/>
                </a:solidFill>
              </a:defRPr>
            </a:lvl3pPr>
            <a:lvl4pPr indent="1371634">
              <a:defRPr>
                <a:solidFill>
                  <a:srgbClr val="242852"/>
                </a:solidFill>
              </a:defRPr>
            </a:lvl4pPr>
            <a:lvl5pPr indent="1828845">
              <a:defRPr>
                <a:solidFill>
                  <a:srgbClr val="24285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9" name="Title Text"/>
          <p:cNvSpPr txBox="1"/>
          <p:nvPr>
            <p:ph type="title"/>
          </p:nvPr>
        </p:nvSpPr>
        <p:spPr>
          <a:xfrm>
            <a:off x="296439" y="1755737"/>
            <a:ext cx="9331585" cy="1793167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indent="182884" algn="l">
              <a:defRPr sz="5400"/>
            </a:lvl1pPr>
          </a:lstStyle>
          <a:p>
            <a:pPr/>
            <a:r>
              <a:t>Title Text</a:t>
            </a:r>
          </a:p>
        </p:txBody>
      </p:sp>
      <p:pic>
        <p:nvPicPr>
          <p:cNvPr id="240" name="Picture 16" descr="Picture 1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02691" y="5485932"/>
            <a:ext cx="3872769" cy="1184280"/>
          </a:xfrm>
          <a:prstGeom prst="rect">
            <a:avLst/>
          </a:prstGeom>
          <a:ln w="12700">
            <a:miter lim="400000"/>
          </a:ln>
        </p:spPr>
      </p:pic>
      <p:sp>
        <p:nvSpPr>
          <p:cNvPr id="241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half" idx="1"/>
          </p:nvPr>
        </p:nvSpPr>
        <p:spPr>
          <a:xfrm>
            <a:off x="1524000" y="731519"/>
            <a:ext cx="8534400" cy="347472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49" name="Body Level One…"/>
          <p:cNvSpPr txBox="1"/>
          <p:nvPr>
            <p:ph type="body" sz="half" idx="1"/>
          </p:nvPr>
        </p:nvSpPr>
        <p:spPr>
          <a:xfrm>
            <a:off x="1524000" y="731519"/>
            <a:ext cx="8534400" cy="347472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0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Rectangle 6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Rectangle 7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9" name="Rectangle 8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1" name="Title Text"/>
          <p:cNvSpPr txBox="1"/>
          <p:nvPr>
            <p:ph type="title"/>
          </p:nvPr>
        </p:nvSpPr>
        <p:spPr>
          <a:xfrm>
            <a:off x="2710926" y="2172648"/>
            <a:ext cx="7955555" cy="2423347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62" name="Body Level One…"/>
          <p:cNvSpPr txBox="1"/>
          <p:nvPr>
            <p:ph type="body" sz="quarter" idx="1"/>
          </p:nvPr>
        </p:nvSpPr>
        <p:spPr>
          <a:xfrm>
            <a:off x="2696589" y="4607511"/>
            <a:ext cx="7960659" cy="835460"/>
          </a:xfrm>
          <a:prstGeom prst="rect">
            <a:avLst/>
          </a:prstGeom>
        </p:spPr>
        <p:txBody>
          <a:bodyPr/>
          <a:lstStyle>
            <a:lvl1pPr indent="0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1pPr>
            <a:lvl2pPr indent="457212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2pPr>
            <a:lvl3pPr indent="914422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3pPr>
            <a:lvl4pPr indent="1371634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4pPr>
            <a:lvl5pPr indent="1828845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3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71" name="Body Level One…"/>
          <p:cNvSpPr txBox="1"/>
          <p:nvPr>
            <p:ph type="body" sz="quarter" idx="1"/>
          </p:nvPr>
        </p:nvSpPr>
        <p:spPr>
          <a:xfrm>
            <a:off x="1523999" y="731519"/>
            <a:ext cx="4462272" cy="347472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2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Body Level One…"/>
          <p:cNvSpPr txBox="1"/>
          <p:nvPr>
            <p:ph type="body" sz="quarter" idx="1"/>
          </p:nvPr>
        </p:nvSpPr>
        <p:spPr>
          <a:xfrm>
            <a:off x="1524000" y="731519"/>
            <a:ext cx="4462272" cy="639763"/>
          </a:xfrm>
          <a:prstGeom prst="rect">
            <a:avLst/>
          </a:prstGeom>
        </p:spPr>
        <p:txBody>
          <a:bodyPr anchor="b"/>
          <a:lstStyle>
            <a:lvl1pPr indent="0" algn="ctr">
              <a:defRPr b="1" sz="2400">
                <a:solidFill>
                  <a:srgbClr val="121429">
                    <a:alpha val="82500"/>
                  </a:srgbClr>
                </a:solidFill>
              </a:defRPr>
            </a:lvl1pPr>
            <a:lvl2pPr indent="457212" algn="ctr">
              <a:defRPr b="1" sz="2400">
                <a:solidFill>
                  <a:srgbClr val="121429">
                    <a:alpha val="82500"/>
                  </a:srgbClr>
                </a:solidFill>
              </a:defRPr>
            </a:lvl2pPr>
            <a:lvl3pPr indent="914422" algn="ctr">
              <a:defRPr b="1" sz="2400">
                <a:solidFill>
                  <a:srgbClr val="121429">
                    <a:alpha val="82500"/>
                  </a:srgbClr>
                </a:solidFill>
              </a:defRPr>
            </a:lvl3pPr>
            <a:lvl4pPr indent="1371634" algn="ctr">
              <a:defRPr b="1" sz="2400">
                <a:solidFill>
                  <a:srgbClr val="121429">
                    <a:alpha val="82500"/>
                  </a:srgbClr>
                </a:solidFill>
              </a:defRPr>
            </a:lvl4pPr>
            <a:lvl5pPr indent="1828845" algn="ctr">
              <a:defRPr b="1" sz="2400">
                <a:solidFill>
                  <a:srgbClr val="121429">
                    <a:alpha val="82500"/>
                  </a:srgbClr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0" name="Text Placeholder 4"/>
          <p:cNvSpPr/>
          <p:nvPr>
            <p:ph type="body" sz="quarter" idx="13"/>
          </p:nvPr>
        </p:nvSpPr>
        <p:spPr>
          <a:xfrm>
            <a:off x="6196402" y="731519"/>
            <a:ext cx="4462272" cy="639763"/>
          </a:xfrm>
          <a:prstGeom prst="rect">
            <a:avLst/>
          </a:prstGeom>
        </p:spPr>
        <p:txBody>
          <a:bodyPr anchor="b"/>
          <a:lstStyle/>
          <a:p>
            <a:pPr indent="0" algn="ctr">
              <a:defRPr b="1" sz="2400">
                <a:solidFill>
                  <a:srgbClr val="121429">
                    <a:alpha val="82500"/>
                  </a:srgbClr>
                </a:solidFill>
              </a:defRPr>
            </a:pPr>
          </a:p>
        </p:txBody>
      </p:sp>
      <p:sp>
        <p:nvSpPr>
          <p:cNvPr id="281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90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itle Text"/>
          <p:cNvSpPr txBox="1"/>
          <p:nvPr>
            <p:ph type="title"/>
          </p:nvPr>
        </p:nvSpPr>
        <p:spPr>
          <a:xfrm>
            <a:off x="1118794" y="2209810"/>
            <a:ext cx="4848114" cy="125849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228606" indent="-228606" algn="l">
              <a:defRPr sz="2800"/>
            </a:lvl1pPr>
          </a:lstStyle>
          <a:p>
            <a:pPr/>
            <a:r>
              <a:t>Title Text</a:t>
            </a:r>
          </a:p>
        </p:txBody>
      </p:sp>
      <p:sp>
        <p:nvSpPr>
          <p:cNvPr id="305" name="Body Level One…"/>
          <p:cNvSpPr txBox="1"/>
          <p:nvPr>
            <p:ph type="body" sz="half" idx="1"/>
          </p:nvPr>
        </p:nvSpPr>
        <p:spPr>
          <a:xfrm>
            <a:off x="6124692" y="731519"/>
            <a:ext cx="5356114" cy="4894731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6" name="Text Placeholder 3"/>
          <p:cNvSpPr/>
          <p:nvPr>
            <p:ph type="body" sz="quarter" idx="13"/>
          </p:nvPr>
        </p:nvSpPr>
        <p:spPr>
          <a:xfrm>
            <a:off x="1434352" y="3497802"/>
            <a:ext cx="4518214" cy="2139519"/>
          </a:xfrm>
          <a:prstGeom prst="rect">
            <a:avLst/>
          </a:prstGeom>
        </p:spPr>
        <p:txBody>
          <a:bodyPr/>
          <a:lstStyle/>
          <a:p>
            <a:pPr indent="0">
              <a:spcBef>
                <a:spcPts val="300"/>
              </a:spcBef>
              <a:defRPr sz="1400"/>
            </a:pPr>
          </a:p>
        </p:txBody>
      </p:sp>
      <p:sp>
        <p:nvSpPr>
          <p:cNvPr id="307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7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5" name="Rectangle 8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6" name="Rectangle 9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7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8" name="Picture Placeholder 2"/>
          <p:cNvSpPr/>
          <p:nvPr>
            <p:ph type="pic" sz="half" idx="13"/>
          </p:nvPr>
        </p:nvSpPr>
        <p:spPr>
          <a:xfrm>
            <a:off x="5966900" y="1143000"/>
            <a:ext cx="5486401" cy="3127806"/>
          </a:xfrm>
          <a:prstGeom prst="rect">
            <a:avLst/>
          </a:prstGeom>
          <a:effectLst>
            <a:reflection blurRad="0" stA="23000" stPos="0" endA="0" endPos="40000" dist="0" dir="5400000" fadeDir="5400000" sx="100000" sy="-100000" kx="0" ky="0" algn="bl" rotWithShape="0"/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19" name="Body Level One…"/>
          <p:cNvSpPr txBox="1"/>
          <p:nvPr>
            <p:ph type="body" sz="quarter" idx="1"/>
          </p:nvPr>
        </p:nvSpPr>
        <p:spPr>
          <a:xfrm>
            <a:off x="1170515" y="1010485"/>
            <a:ext cx="4925488" cy="2163021"/>
          </a:xfrm>
          <a:prstGeom prst="rect">
            <a:avLst/>
          </a:prstGeom>
        </p:spPr>
        <p:txBody>
          <a:bodyPr anchor="b"/>
          <a:lstStyle>
            <a:lvl1pPr marL="182884" indent="-182884">
              <a:spcBef>
                <a:spcPts val="300"/>
              </a:spcBef>
              <a:buClr>
                <a:srgbClr val="78697B"/>
              </a:buClr>
              <a:buSzPct val="130000"/>
              <a:buFont typeface="Georgia"/>
              <a:buChar char="*"/>
              <a:defRPr sz="1600"/>
            </a:lvl1pPr>
            <a:lvl2pPr indent="457212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2pPr>
            <a:lvl3pPr indent="914422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3pPr>
            <a:lvl4pPr indent="1371634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4pPr>
            <a:lvl5pPr indent="1828845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0" name="Title Text"/>
          <p:cNvSpPr txBox="1"/>
          <p:nvPr>
            <p:ph type="title"/>
          </p:nvPr>
        </p:nvSpPr>
        <p:spPr>
          <a:xfrm>
            <a:off x="969691" y="4464420"/>
            <a:ext cx="8511386" cy="1143001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/>
          </a:lstStyle>
          <a:p>
            <a:pPr/>
            <a:r>
              <a:t>Title Text</a:t>
            </a:r>
          </a:p>
        </p:txBody>
      </p:sp>
      <p:pic>
        <p:nvPicPr>
          <p:cNvPr id="321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27244" y="5988108"/>
            <a:ext cx="2537515" cy="717493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Slide Number"/>
          <p:cNvSpPr txBox="1"/>
          <p:nvPr>
            <p:ph type="sldNum" sz="quarter" idx="2"/>
          </p:nvPr>
        </p:nvSpPr>
        <p:spPr>
          <a:xfrm>
            <a:off x="296864" y="6259803"/>
            <a:ext cx="443172" cy="43707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- 2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Rectangle 4"/>
          <p:cNvSpPr/>
          <p:nvPr/>
        </p:nvSpPr>
        <p:spPr>
          <a:xfrm>
            <a:off x="0" y="228610"/>
            <a:ext cx="11567584" cy="8937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90000"/>
              </a:lnSpc>
              <a:defRPr>
                <a:solidFill>
                  <a:srgbClr val="242852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</a:p>
        </p:txBody>
      </p:sp>
      <p:sp>
        <p:nvSpPr>
          <p:cNvPr id="330" name="Rectangle 4"/>
          <p:cNvSpPr/>
          <p:nvPr/>
        </p:nvSpPr>
        <p:spPr>
          <a:xfrm>
            <a:off x="0" y="228610"/>
            <a:ext cx="11567584" cy="8937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90000"/>
              </a:lnSpc>
              <a:defRPr>
                <a:solidFill>
                  <a:srgbClr val="242852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</a:p>
        </p:txBody>
      </p:sp>
      <p:sp>
        <p:nvSpPr>
          <p:cNvPr id="331" name="Title Text"/>
          <p:cNvSpPr txBox="1"/>
          <p:nvPr>
            <p:ph type="title"/>
          </p:nvPr>
        </p:nvSpPr>
        <p:spPr>
          <a:xfrm>
            <a:off x="1200149" y="295200"/>
            <a:ext cx="10267200" cy="741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32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Title Text"/>
          <p:cNvSpPr txBox="1"/>
          <p:nvPr>
            <p:ph type="title"/>
          </p:nvPr>
        </p:nvSpPr>
        <p:spPr>
          <a:xfrm>
            <a:off x="632885" y="25400"/>
            <a:ext cx="10947401" cy="889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40" name="Slide Number"/>
          <p:cNvSpPr txBox="1"/>
          <p:nvPr>
            <p:ph type="sldNum" sz="quarter" idx="2"/>
          </p:nvPr>
        </p:nvSpPr>
        <p:spPr>
          <a:xfrm>
            <a:off x="8737600" y="6356350"/>
            <a:ext cx="2844800" cy="43706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1" name="Rectangle 7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Rectangle 8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" name="Title Text"/>
          <p:cNvSpPr txBox="1"/>
          <p:nvPr>
            <p:ph type="title"/>
          </p:nvPr>
        </p:nvSpPr>
        <p:spPr>
          <a:xfrm>
            <a:off x="2710926" y="2172648"/>
            <a:ext cx="7955555" cy="2423347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5" name="Body Level One…"/>
          <p:cNvSpPr txBox="1"/>
          <p:nvPr>
            <p:ph type="body" sz="quarter" idx="1"/>
          </p:nvPr>
        </p:nvSpPr>
        <p:spPr>
          <a:xfrm>
            <a:off x="2696592" y="4607511"/>
            <a:ext cx="7960660" cy="835460"/>
          </a:xfrm>
          <a:prstGeom prst="rect">
            <a:avLst/>
          </a:prstGeom>
        </p:spPr>
        <p:txBody>
          <a:bodyPr/>
          <a:lstStyle>
            <a:lvl1pPr indent="0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1pPr>
            <a:lvl2pPr indent="457212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2pPr>
            <a:lvl3pPr indent="914422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3pPr>
            <a:lvl4pPr indent="1371634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4pPr>
            <a:lvl5pPr indent="1828845" algn="r">
              <a:spcBef>
                <a:spcPts val="400"/>
              </a:spcBef>
              <a:defRPr sz="2000">
                <a:solidFill>
                  <a:srgbClr val="24285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1523999" y="731519"/>
            <a:ext cx="4462272" cy="347472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Body Level One…"/>
          <p:cNvSpPr txBox="1"/>
          <p:nvPr>
            <p:ph type="body" sz="quarter" idx="1"/>
          </p:nvPr>
        </p:nvSpPr>
        <p:spPr>
          <a:xfrm>
            <a:off x="1524000" y="731519"/>
            <a:ext cx="4462272" cy="639763"/>
          </a:xfrm>
          <a:prstGeom prst="rect">
            <a:avLst/>
          </a:prstGeom>
        </p:spPr>
        <p:txBody>
          <a:bodyPr anchor="b"/>
          <a:lstStyle>
            <a:lvl1pPr indent="0" algn="ctr">
              <a:defRPr b="1" sz="2400">
                <a:solidFill>
                  <a:srgbClr val="121429">
                    <a:alpha val="82500"/>
                  </a:srgbClr>
                </a:solidFill>
              </a:defRPr>
            </a:lvl1pPr>
            <a:lvl2pPr indent="457212" algn="ctr">
              <a:defRPr b="1" sz="2400">
                <a:solidFill>
                  <a:srgbClr val="121429">
                    <a:alpha val="82500"/>
                  </a:srgbClr>
                </a:solidFill>
              </a:defRPr>
            </a:lvl2pPr>
            <a:lvl3pPr indent="914422" algn="ctr">
              <a:defRPr b="1" sz="2400">
                <a:solidFill>
                  <a:srgbClr val="121429">
                    <a:alpha val="82500"/>
                  </a:srgbClr>
                </a:solidFill>
              </a:defRPr>
            </a:lvl3pPr>
            <a:lvl4pPr indent="1371634" algn="ctr">
              <a:defRPr b="1" sz="2400">
                <a:solidFill>
                  <a:srgbClr val="121429">
                    <a:alpha val="82500"/>
                  </a:srgbClr>
                </a:solidFill>
              </a:defRPr>
            </a:lvl4pPr>
            <a:lvl5pPr indent="1828845" algn="ctr">
              <a:defRPr b="1" sz="2400">
                <a:solidFill>
                  <a:srgbClr val="121429">
                    <a:alpha val="82500"/>
                  </a:srgbClr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xt Placeholder 4"/>
          <p:cNvSpPr/>
          <p:nvPr>
            <p:ph type="body" sz="quarter" idx="13"/>
          </p:nvPr>
        </p:nvSpPr>
        <p:spPr>
          <a:xfrm>
            <a:off x="6196402" y="731519"/>
            <a:ext cx="4462272" cy="639763"/>
          </a:xfrm>
          <a:prstGeom prst="rect">
            <a:avLst/>
          </a:prstGeom>
        </p:spPr>
        <p:txBody>
          <a:bodyPr anchor="b"/>
          <a:lstStyle/>
          <a:p>
            <a:pPr indent="0" algn="ctr">
              <a:defRPr b="1" sz="2400">
                <a:solidFill>
                  <a:srgbClr val="121429">
                    <a:alpha val="82500"/>
                  </a:srgbClr>
                </a:solidFill>
              </a:defRPr>
            </a:pPr>
          </a:p>
        </p:txBody>
      </p:sp>
      <p:sp>
        <p:nvSpPr>
          <p:cNvPr id="64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2391051" y="4372168"/>
            <a:ext cx="868335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/>
          <p:nvPr>
            <p:ph type="title"/>
          </p:nvPr>
        </p:nvSpPr>
        <p:spPr>
          <a:xfrm>
            <a:off x="1118794" y="2209824"/>
            <a:ext cx="4848114" cy="125849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228606" indent="-228606" algn="l">
              <a:defRPr sz="2800"/>
            </a:lvl1pPr>
          </a:lstStyle>
          <a:p>
            <a:pPr/>
            <a:r>
              <a:t>Title Text</a:t>
            </a:r>
          </a:p>
        </p:txBody>
      </p:sp>
      <p:sp>
        <p:nvSpPr>
          <p:cNvPr id="88" name="Body Level One…"/>
          <p:cNvSpPr txBox="1"/>
          <p:nvPr>
            <p:ph type="body" sz="half" idx="1"/>
          </p:nvPr>
        </p:nvSpPr>
        <p:spPr>
          <a:xfrm>
            <a:off x="6124697" y="731519"/>
            <a:ext cx="5356114" cy="4894731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Text Placeholder 3"/>
          <p:cNvSpPr/>
          <p:nvPr>
            <p:ph type="body" sz="quarter" idx="13"/>
          </p:nvPr>
        </p:nvSpPr>
        <p:spPr>
          <a:xfrm>
            <a:off x="1434352" y="3497802"/>
            <a:ext cx="4518214" cy="2139519"/>
          </a:xfrm>
          <a:prstGeom prst="rect">
            <a:avLst/>
          </a:prstGeom>
        </p:spPr>
        <p:txBody>
          <a:bodyPr/>
          <a:lstStyle/>
          <a:p>
            <a:pPr indent="0">
              <a:spcBef>
                <a:spcPts val="300"/>
              </a:spcBef>
              <a:defRPr sz="1400"/>
            </a:pP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7"/>
          <p:cNvSpPr/>
          <p:nvPr/>
        </p:nvSpPr>
        <p:spPr>
          <a:xfrm>
            <a:off x="0" y="3866920"/>
            <a:ext cx="12192000" cy="2991081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Rectangle 8"/>
          <p:cNvSpPr/>
          <p:nvPr/>
        </p:nvSpPr>
        <p:spPr>
          <a:xfrm>
            <a:off x="0" y="-1"/>
            <a:ext cx="12192000" cy="3866922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ACCBF9">
                  <a:alpha val="80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9" name="Rectangle 9"/>
          <p:cNvSpPr/>
          <p:nvPr/>
        </p:nvSpPr>
        <p:spPr>
          <a:xfrm>
            <a:off x="0" y="2652310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" name="Picture Placeholder 2"/>
          <p:cNvSpPr/>
          <p:nvPr>
            <p:ph type="pic" sz="half" idx="13"/>
          </p:nvPr>
        </p:nvSpPr>
        <p:spPr>
          <a:xfrm>
            <a:off x="5966900" y="1143000"/>
            <a:ext cx="5486401" cy="3127806"/>
          </a:xfrm>
          <a:prstGeom prst="rect">
            <a:avLst/>
          </a:prstGeom>
          <a:effectLst>
            <a:reflection blurRad="0" stA="23000" stPos="0" endA="0" endPos="40000" dist="0" dir="5400000" fadeDir="5400000" sx="100000" sy="-100000" kx="0" ky="0" algn="bl" rotWithShape="0"/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1170515" y="1010485"/>
            <a:ext cx="4925488" cy="2163021"/>
          </a:xfrm>
          <a:prstGeom prst="rect">
            <a:avLst/>
          </a:prstGeom>
        </p:spPr>
        <p:txBody>
          <a:bodyPr anchor="b"/>
          <a:lstStyle>
            <a:lvl1pPr marL="182884" indent="-182884">
              <a:spcBef>
                <a:spcPts val="300"/>
              </a:spcBef>
              <a:buClr>
                <a:srgbClr val="78697B"/>
              </a:buClr>
              <a:buSzPct val="130000"/>
              <a:buFont typeface="Georgia"/>
              <a:buChar char="*"/>
              <a:defRPr sz="1600"/>
            </a:lvl1pPr>
            <a:lvl2pPr indent="457212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2pPr>
            <a:lvl3pPr indent="914422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3pPr>
            <a:lvl4pPr indent="1371634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4pPr>
            <a:lvl5pPr indent="1828845">
              <a:spcBef>
                <a:spcPts val="300"/>
              </a:spcBef>
              <a:buClr>
                <a:srgbClr val="78697B"/>
              </a:buClr>
              <a:buFont typeface="Georgia"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Title Text"/>
          <p:cNvSpPr txBox="1"/>
          <p:nvPr>
            <p:ph type="title"/>
          </p:nvPr>
        </p:nvSpPr>
        <p:spPr>
          <a:xfrm>
            <a:off x="969691" y="4464420"/>
            <a:ext cx="8511386" cy="1143001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/>
          </a:lstStyle>
          <a:p>
            <a:pPr/>
            <a:r>
              <a:t>Title Text</a:t>
            </a:r>
          </a:p>
        </p:txBody>
      </p:sp>
      <p:pic>
        <p:nvPicPr>
          <p:cNvPr id="104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27244" y="5988108"/>
            <a:ext cx="2537515" cy="717493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6.xml"/><Relationship Id="rId29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28.xml"/><Relationship Id="rId31" Type="http://schemas.openxmlformats.org/officeDocument/2006/relationships/slideLayout" Target="../slideLayouts/slideLayout2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94BFFF"/>
            </a:gs>
            <a:gs pos="60000">
              <a:srgbClr val="FFFFFF"/>
            </a:gs>
            <a:gs pos="100000">
              <a:srgbClr val="5599FF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ACCBF9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Rectangle 8"/>
          <p:cNvSpPr/>
          <p:nvPr/>
        </p:nvSpPr>
        <p:spPr>
          <a:xfrm>
            <a:off x="0" y="3768304"/>
            <a:ext cx="12192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ACCBF9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ACCBF9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4620" y="5941783"/>
            <a:ext cx="2537515" cy="71749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Text"/>
          <p:cNvSpPr txBox="1"/>
          <p:nvPr>
            <p:ph type="title"/>
          </p:nvPr>
        </p:nvSpPr>
        <p:spPr>
          <a:xfrm>
            <a:off x="609600" y="274637"/>
            <a:ext cx="109728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Title Text</a:t>
            </a:r>
          </a:p>
        </p:txBody>
      </p:sp>
      <p:sp>
        <p:nvSpPr>
          <p:cNvPr id="8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/>
          <p:nvPr>
            <p:ph type="sldNum" sz="quarter" idx="2"/>
          </p:nvPr>
        </p:nvSpPr>
        <p:spPr>
          <a:xfrm>
            <a:off x="296864" y="6259817"/>
            <a:ext cx="443172" cy="43707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</p:sldLayoutIdLst>
  <p:transition xmlns:p14="http://schemas.microsoft.com/office/powerpoint/2010/main" spd="med" advClick="1"/>
  <p:txStyles>
    <p:titleStyle>
      <a:lvl1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r" defTabSz="9144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600" u="none">
          <a:ln>
            <a:noFill/>
          </a:ln>
          <a:solidFill>
            <a:srgbClr val="121429">
              <a:alpha val="82500"/>
            </a:srgbClr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45721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1pPr>
      <a:lvl2pPr marL="0" marR="0" indent="365769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2pPr>
      <a:lvl3pPr marL="0" marR="0" indent="640096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3pPr>
      <a:lvl4pPr marL="0" marR="0" indent="914422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4pPr>
      <a:lvl5pPr marL="0" marR="0" indent="1207037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5pPr>
      <a:lvl6pPr marL="1768754" marR="0" indent="-287390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30000"/>
        <a:buFontTx/>
        <a:buChar char="*"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6pPr>
      <a:lvl7pPr marL="2070515" marR="0" indent="-287390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30000"/>
        <a:buFontTx/>
        <a:buChar char="*"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7pPr>
      <a:lvl8pPr marL="2390562" marR="0" indent="-287390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30000"/>
        <a:buFontTx/>
        <a:buChar char="*"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8pPr>
      <a:lvl9pPr marL="2692322" marR="0" indent="-287390" algn="l" defTabSz="91442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30000"/>
        <a:buFontTx/>
        <a:buChar char="*"/>
        <a:tabLst/>
        <a:defRPr b="0" baseline="0" cap="none" i="0" spc="0" strike="noStrike" sz="2200" u="none">
          <a:ln>
            <a:noFill/>
          </a:ln>
          <a:solidFill>
            <a:srgbClr val="40404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0.png"/><Relationship Id="rId3" Type="http://schemas.openxmlformats.org/officeDocument/2006/relationships/image" Target="../media/image6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mailto:vitelli@ieta.org" TargetMode="External"/><Relationship Id="rId3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Content Placeholder 9" descr="Content Placeholder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690" y="86600"/>
            <a:ext cx="11886621" cy="6684799"/>
          </a:xfrm>
          <a:prstGeom prst="rect">
            <a:avLst/>
          </a:prstGeom>
          <a:ln w="12700">
            <a:miter lim="400000"/>
          </a:ln>
        </p:spPr>
      </p:pic>
      <p:sp>
        <p:nvSpPr>
          <p:cNvPr id="350" name="Rectangle 10"/>
          <p:cNvSpPr txBox="1"/>
          <p:nvPr/>
        </p:nvSpPr>
        <p:spPr>
          <a:xfrm>
            <a:off x="1365244" y="427174"/>
            <a:ext cx="9474001" cy="2470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ctr">
              <a:defRPr b="1">
                <a:solidFill>
                  <a:srgbClr val="FFFFFF"/>
                </a:solidFill>
              </a:defRPr>
            </a:pPr>
          </a:p>
          <a:p>
            <a:pPr algn="ctr">
              <a:defRPr b="1" sz="4400">
                <a:solidFill>
                  <a:srgbClr val="FFFFFF"/>
                </a:solidFill>
              </a:defRPr>
            </a:pPr>
            <a:r>
              <a:t>EU ETS History &amp; Next Steps</a:t>
            </a:r>
          </a:p>
          <a:p>
            <a:pPr algn="ctr">
              <a:defRPr sz="1800">
                <a:solidFill>
                  <a:srgbClr val="FFFFFF"/>
                </a:solidFill>
              </a:defRPr>
            </a:pPr>
            <a:r>
              <a:rPr b="1"/>
              <a:t>Alessandro Vitelli</a:t>
            </a:r>
          </a:p>
          <a:p>
            <a:pPr algn="ctr">
              <a:defRPr sz="3200">
                <a:solidFill>
                  <a:srgbClr val="FFFFFF"/>
                </a:solidFill>
              </a:defRPr>
            </a:pPr>
            <a:r>
              <a:t>16 April 2019</a:t>
            </a:r>
            <a:endParaRPr sz="2000"/>
          </a:p>
        </p:txBody>
      </p:sp>
      <p:pic>
        <p:nvPicPr>
          <p:cNvPr id="351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89733" y="4899639"/>
            <a:ext cx="1955052" cy="7201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Title 1"/>
          <p:cNvSpPr txBox="1"/>
          <p:nvPr>
            <p:ph type="title" idx="4294967295"/>
          </p:nvPr>
        </p:nvSpPr>
        <p:spPr>
          <a:xfrm>
            <a:off x="609600" y="338328"/>
            <a:ext cx="10972800" cy="1134212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EU ETS Price History</a:t>
            </a:r>
          </a:p>
        </p:txBody>
      </p:sp>
      <p:pic>
        <p:nvPicPr>
          <p:cNvPr id="354" name="Final_IETA_logo.png" descr="Final_IETA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Front-Year EUA Prices 2008-2019.png" descr="Front-Year EUA Prices 2008-2019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57259" y="1657350"/>
            <a:ext cx="7620001" cy="4711700"/>
          </a:xfrm>
          <a:prstGeom prst="rect">
            <a:avLst/>
          </a:prstGeom>
          <a:ln w="12700">
            <a:miter lim="400000"/>
          </a:ln>
        </p:spPr>
      </p:pic>
      <p:sp>
        <p:nvSpPr>
          <p:cNvPr id="356" name="11-year high €27.85"/>
          <p:cNvSpPr txBox="1"/>
          <p:nvPr/>
        </p:nvSpPr>
        <p:spPr>
          <a:xfrm>
            <a:off x="4907577" y="2409649"/>
            <a:ext cx="4573946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11-year high €27.85</a:t>
            </a:r>
          </a:p>
        </p:txBody>
      </p:sp>
      <p:sp>
        <p:nvSpPr>
          <p:cNvPr id="357" name="Arrow"/>
          <p:cNvSpPr/>
          <p:nvPr/>
        </p:nvSpPr>
        <p:spPr>
          <a:xfrm>
            <a:off x="7785100" y="2323332"/>
            <a:ext cx="1270000" cy="609703"/>
          </a:xfrm>
          <a:prstGeom prst="rightArrow">
            <a:avLst>
              <a:gd name="adj1" fmla="val 32000"/>
              <a:gd name="adj2" fmla="val 133311"/>
            </a:avLst>
          </a:prstGeom>
          <a:solidFill>
            <a:schemeClr val="accent2">
              <a:lumOff val="-9960"/>
              <a:alpha val="42737"/>
            </a:schemeClr>
          </a:solidFill>
          <a:ln w="15875">
            <a:solidFill>
              <a:srgbClr val="326898">
                <a:alpha val="42737"/>
              </a:srgbClr>
            </a:solidFill>
          </a:ln>
          <a:effectLst>
            <a:outerShdw sx="100000" sy="100000" kx="0" ky="0" algn="b" rotWithShape="0" blurRad="38100" dist="22984" dir="5400000">
              <a:srgbClr val="000000">
                <a:alpha val="45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358" name="Line"/>
          <p:cNvSpPr/>
          <p:nvPr/>
        </p:nvSpPr>
        <p:spPr>
          <a:xfrm>
            <a:off x="7567665" y="3780741"/>
            <a:ext cx="383974" cy="860423"/>
          </a:xfrm>
          <a:prstGeom prst="line">
            <a:avLst/>
          </a:prstGeom>
          <a:ln w="101600">
            <a:solidFill>
              <a:srgbClr val="FF2600"/>
            </a:solidFill>
            <a:miter lim="400000"/>
            <a:tailEnd type="triangle"/>
          </a:ln>
          <a:effectLst>
            <a:outerShdw sx="100000" sy="100000" kx="0" ky="0" algn="b" rotWithShape="0" blurRad="63500" dist="50800" dir="5400000">
              <a:srgbClr val="000000">
                <a:alpha val="20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59" name="MSR"/>
          <p:cNvSpPr txBox="1"/>
          <p:nvPr/>
        </p:nvSpPr>
        <p:spPr>
          <a:xfrm>
            <a:off x="7085231" y="3210465"/>
            <a:ext cx="781457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/>
            <a:r>
              <a:t>MSR</a:t>
            </a:r>
          </a:p>
        </p:txBody>
      </p:sp>
      <p:sp>
        <p:nvSpPr>
          <p:cNvPr id="360" name="Slide Number"/>
          <p:cNvSpPr txBox="1"/>
          <p:nvPr>
            <p:ph type="sldNum" sz="quarter" idx="2"/>
          </p:nvPr>
        </p:nvSpPr>
        <p:spPr>
          <a:xfrm>
            <a:off x="685375" y="6317167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lide Number"/>
          <p:cNvSpPr txBox="1"/>
          <p:nvPr>
            <p:ph type="sldNum" sz="quarter" idx="2"/>
          </p:nvPr>
        </p:nvSpPr>
        <p:spPr>
          <a:xfrm>
            <a:off x="685375" y="6317167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3" name="EU ETS Price History"/>
          <p:cNvSpPr txBox="1"/>
          <p:nvPr>
            <p:ph type="title" idx="4294967295"/>
          </p:nvPr>
        </p:nvSpPr>
        <p:spPr>
          <a:xfrm>
            <a:off x="609600" y="338328"/>
            <a:ext cx="10972800" cy="1134212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EU ETS Price History</a:t>
            </a:r>
          </a:p>
        </p:txBody>
      </p:sp>
      <p:pic>
        <p:nvPicPr>
          <p:cNvPr id="364" name="Aggregate Front-Year EUA Volume Jan-Apr 2008-2019.png" descr="Aggregate Front-Year EUA Volume Jan-Apr 2008-201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1619250"/>
            <a:ext cx="7620000" cy="471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lide Number"/>
          <p:cNvSpPr txBox="1"/>
          <p:nvPr>
            <p:ph type="sldNum" sz="quarter" idx="2"/>
          </p:nvPr>
        </p:nvSpPr>
        <p:spPr>
          <a:xfrm>
            <a:off x="685375" y="6317167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368" name="Annual EUA Price Index 2008-2019 (Jan 1 = 100).png" descr="Annual EUA Price Index 2008-2019 (Jan 1 = 100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1581150"/>
            <a:ext cx="7620000" cy="4711700"/>
          </a:xfrm>
          <a:prstGeom prst="rect">
            <a:avLst/>
          </a:prstGeom>
          <a:ln w="12700">
            <a:miter lim="400000"/>
          </a:ln>
        </p:spPr>
      </p:pic>
      <p:sp>
        <p:nvSpPr>
          <p:cNvPr id="369" name="EU ETS Annual Price Performance"/>
          <p:cNvSpPr txBox="1"/>
          <p:nvPr>
            <p:ph type="title" idx="4294967295"/>
          </p:nvPr>
        </p:nvSpPr>
        <p:spPr>
          <a:xfrm>
            <a:off x="609600" y="338328"/>
            <a:ext cx="10972800" cy="1134212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EU ETS Annual Price Performance</a:t>
            </a:r>
          </a:p>
        </p:txBody>
      </p:sp>
      <p:pic>
        <p:nvPicPr>
          <p:cNvPr id="370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85375" y="6317167"/>
            <a:ext cx="170742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3" name="EU Energy Annual Price Performance"/>
          <p:cNvSpPr txBox="1"/>
          <p:nvPr>
            <p:ph type="title" idx="4294967295"/>
          </p:nvPr>
        </p:nvSpPr>
        <p:spPr>
          <a:xfrm>
            <a:off x="609600" y="338328"/>
            <a:ext cx="10972800" cy="1134212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EU Energy Annual Price Performance</a:t>
            </a:r>
          </a:p>
        </p:txBody>
      </p:sp>
      <p:pic>
        <p:nvPicPr>
          <p:cNvPr id="374" name="European Energy Price Index 2017-2019 (1_1_2017 = 100).png" descr="European Energy Price Index 2017-2019 (1_1_2017 = 100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7852" y="1670050"/>
            <a:ext cx="7620001" cy="4711700"/>
          </a:xfrm>
          <a:prstGeom prst="rect">
            <a:avLst/>
          </a:prstGeom>
          <a:ln w="12700">
            <a:miter lim="400000"/>
          </a:ln>
        </p:spPr>
      </p:pic>
      <p:sp>
        <p:nvSpPr>
          <p:cNvPr id="375" name="€27.32"/>
          <p:cNvSpPr txBox="1"/>
          <p:nvPr/>
        </p:nvSpPr>
        <p:spPr>
          <a:xfrm>
            <a:off x="8647331" y="2523949"/>
            <a:ext cx="103640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€27.32</a:t>
            </a:r>
          </a:p>
        </p:txBody>
      </p:sp>
      <p:sp>
        <p:nvSpPr>
          <p:cNvPr id="376" name="€6.14"/>
          <p:cNvSpPr txBox="1"/>
          <p:nvPr/>
        </p:nvSpPr>
        <p:spPr>
          <a:xfrm>
            <a:off x="3072030" y="4320664"/>
            <a:ext cx="866885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€6.14</a:t>
            </a:r>
          </a:p>
        </p:txBody>
      </p:sp>
      <p:sp>
        <p:nvSpPr>
          <p:cNvPr id="377" name="Line"/>
          <p:cNvSpPr/>
          <p:nvPr/>
        </p:nvSpPr>
        <p:spPr>
          <a:xfrm>
            <a:off x="5475043" y="3101384"/>
            <a:ext cx="546196" cy="1311180"/>
          </a:xfrm>
          <a:prstGeom prst="line">
            <a:avLst/>
          </a:prstGeom>
          <a:ln w="101600">
            <a:solidFill>
              <a:srgbClr val="FF2600"/>
            </a:solidFill>
            <a:miter lim="400000"/>
            <a:tailEnd type="triangle"/>
          </a:ln>
          <a:effectLst>
            <a:outerShdw sx="100000" sy="100000" kx="0" ky="0" algn="b" rotWithShape="0" blurRad="63500" dist="50800" dir="5400000">
              <a:srgbClr val="000000">
                <a:alpha val="20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78" name="MSR"/>
          <p:cNvSpPr txBox="1"/>
          <p:nvPr/>
        </p:nvSpPr>
        <p:spPr>
          <a:xfrm>
            <a:off x="5053230" y="2638965"/>
            <a:ext cx="781458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/>
            <a:r>
              <a:t>MSR</a:t>
            </a:r>
          </a:p>
        </p:txBody>
      </p:sp>
      <p:pic>
        <p:nvPicPr>
          <p:cNvPr id="379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itle 1"/>
          <p:cNvSpPr txBox="1"/>
          <p:nvPr>
            <p:ph type="title" idx="4294967295"/>
          </p:nvPr>
        </p:nvSpPr>
        <p:spPr>
          <a:xfrm>
            <a:off x="609600" y="338327"/>
            <a:ext cx="10972800" cy="1145986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What’s Next?</a:t>
            </a:r>
          </a:p>
        </p:txBody>
      </p:sp>
      <p:pic>
        <p:nvPicPr>
          <p:cNvPr id="382" name="Final_IETA_logo.png" descr="Final_IETA_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Title 1"/>
          <p:cNvSpPr txBox="1"/>
          <p:nvPr/>
        </p:nvSpPr>
        <p:spPr>
          <a:xfrm>
            <a:off x="651274" y="2463560"/>
            <a:ext cx="10773156" cy="294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48151" indent="-248151" defTabSz="905278">
              <a:buSzPct val="100000"/>
              <a:buChar char="•"/>
              <a:defRPr sz="2475"/>
            </a:pPr>
            <a:r>
              <a:t>MSR — European Commission calculates 2H 19/1H 20 supply reductions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Article 10 auctions 2019-20 — when will they take place?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Brexit — UK/EU must decide how to handle 2019 compliance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Swiss ETS link </a:t>
            </a:r>
            <a:r>
              <a:rPr sz="2376"/>
              <a:t>— (how) will it impact EU ETS</a:t>
            </a:r>
            <a:r>
              <a:t>?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Article 29a — Will EUA prices reach the trigger point?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National coal phase-out policies elaborated</a:t>
            </a:r>
          </a:p>
          <a:p>
            <a:pPr marL="248151" indent="-248151" defTabSz="905278">
              <a:buSzPct val="100000"/>
              <a:buChar char="•"/>
              <a:defRPr sz="2475"/>
            </a:pPr>
            <a:r>
              <a:t>What abatement comes after fuel switching?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Rectangle 6"/>
          <p:cNvSpPr txBox="1"/>
          <p:nvPr/>
        </p:nvSpPr>
        <p:spPr>
          <a:xfrm>
            <a:off x="6284888" y="2761519"/>
            <a:ext cx="5319736" cy="1859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052F65"/>
                </a:solidFill>
              </a:defRPr>
            </a:pPr>
            <a:r>
              <a:t>Alessandro Vitelli</a:t>
            </a:r>
          </a:p>
          <a:p>
            <a:pPr>
              <a:defRPr b="1">
                <a:solidFill>
                  <a:srgbClr val="052F65"/>
                </a:solidFill>
              </a:defRPr>
            </a:pPr>
            <a:r>
              <a:t>Communications</a:t>
            </a:r>
          </a:p>
          <a:p>
            <a:pPr>
              <a:defRPr>
                <a:solidFill>
                  <a:srgbClr val="2D83F4"/>
                </a:solidFill>
              </a:defRPr>
            </a:pPr>
          </a:p>
          <a:p>
            <a:pPr>
              <a:defRPr b="1">
                <a:solidFill>
                  <a:srgbClr val="052F65"/>
                </a:solidFill>
              </a:defRPr>
            </a:pPr>
            <a:r>
              <a:t>Tel: +44 7710 402060</a:t>
            </a:r>
          </a:p>
          <a:p>
            <a:pPr>
              <a:defRPr b="1">
                <a:solidFill>
                  <a:srgbClr val="052F65"/>
                </a:solidFill>
              </a:defRPr>
            </a:pPr>
            <a:r>
              <a:t>Mail: </a:t>
            </a:r>
            <a:r>
              <a:rPr u="sng">
                <a:solidFill>
                  <a:srgbClr val="9454C3"/>
                </a:solidFill>
                <a:uFill>
                  <a:solidFill>
                    <a:srgbClr val="9454C3"/>
                  </a:solidFill>
                </a:uFill>
                <a:hlinkClick r:id="rId2" invalidUrl="" action="" tgtFrame="" tooltip="" history="1" highlightClick="0" endSnd="0"/>
              </a:rPr>
              <a:t>vitelli@ieta.org</a:t>
            </a:r>
          </a:p>
        </p:txBody>
      </p:sp>
      <p:pic>
        <p:nvPicPr>
          <p:cNvPr id="386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4548" y="5763239"/>
            <a:ext cx="1955052" cy="720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Final_IETA_logo.png" descr="Final_IETA_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2755" y="2879598"/>
            <a:ext cx="4407179" cy="16233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lipstream">
  <a:themeElements>
    <a:clrScheme name="Slipstrea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Slipstream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Slipstrea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2984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38100" dist="22984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63500" dist="50800" dir="540000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326898"/>
          </a:solidFill>
          <a:prstDash val="solid"/>
          <a:round/>
        </a:ln>
        <a:effectLst>
          <a:outerShdw sx="100000" sy="100000" kx="0" ky="0" algn="b" rotWithShape="0" blurRad="38100" dist="22984" dir="540000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rgbClr val="326898"/>
          </a:solidFill>
          <a:prstDash val="solid"/>
          <a:round/>
        </a:ln>
        <a:effectLst>
          <a:outerShdw sx="100000" sy="100000" kx="0" ky="0" algn="b" rotWithShape="0" blurRad="63500" dist="50800" dir="5400000">
            <a:srgbClr val="000000">
              <a:alpha val="2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lipstream">
  <a:themeElements>
    <a:clrScheme name="Slipstrea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Slipstream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Slipstrea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2984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38100" dist="22984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63500" dist="50800" dir="540000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326898"/>
          </a:solidFill>
          <a:prstDash val="solid"/>
          <a:round/>
        </a:ln>
        <a:effectLst>
          <a:outerShdw sx="100000" sy="100000" kx="0" ky="0" algn="b" rotWithShape="0" blurRad="38100" dist="22984" dir="540000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rgbClr val="326898"/>
          </a:solidFill>
          <a:prstDash val="solid"/>
          <a:round/>
        </a:ln>
        <a:effectLst>
          <a:outerShdw sx="100000" sy="100000" kx="0" ky="0" algn="b" rotWithShape="0" blurRad="63500" dist="50800" dir="5400000">
            <a:srgbClr val="000000">
              <a:alpha val="2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